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6"/>
  </p:handout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8" d="100"/>
          <a:sy n="68" d="100"/>
        </p:scale>
        <p:origin x="6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B3512-398F-4FBC-993D-1553E433CE5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4A2F0-CAF5-4F48-BE1A-A19BD1436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85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February 12, 2019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LT: I can identify the types of muscles. </a:t>
            </a:r>
          </a:p>
          <a:p>
            <a:pPr marL="0" indent="0">
              <a:buNone/>
            </a:pPr>
            <a:endParaRPr lang="en-US" sz="3200" b="1" u="sng" dirty="0"/>
          </a:p>
          <a:p>
            <a:pPr marL="0" indent="0">
              <a:buNone/>
            </a:pPr>
            <a:r>
              <a:rPr lang="en-US" sz="3200" b="1" u="sng" dirty="0"/>
              <a:t>Warm-Up </a:t>
            </a:r>
          </a:p>
          <a:p>
            <a:pPr marL="0" indent="0">
              <a:buNone/>
            </a:pPr>
            <a:r>
              <a:rPr lang="en-US" sz="3200" b="1" dirty="0"/>
              <a:t>Joints can be classified in what two categories? Describe both. </a:t>
            </a:r>
          </a:p>
        </p:txBody>
      </p:sp>
    </p:spTree>
    <p:extLst>
      <p:ext uri="{BB962C8B-B14F-4D97-AF65-F5344CB8AC3E}">
        <p14:creationId xmlns:p14="http://schemas.microsoft.com/office/powerpoint/2010/main" val="3874972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Smooth Muscle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5931" y="2317532"/>
            <a:ext cx="5034181" cy="3702270"/>
          </a:xfrm>
        </p:spPr>
        <p:txBody>
          <a:bodyPr>
            <a:noAutofit/>
          </a:bodyPr>
          <a:lstStyle/>
          <a:p>
            <a:r>
              <a:rPr lang="en-US" sz="3600" b="1" dirty="0"/>
              <a:t>Found in internal organs </a:t>
            </a:r>
          </a:p>
          <a:p>
            <a:r>
              <a:rPr lang="en-US" sz="3600" b="1" dirty="0"/>
              <a:t>No striations </a:t>
            </a:r>
          </a:p>
          <a:p>
            <a:r>
              <a:rPr lang="en-US" sz="3600" b="1" dirty="0"/>
              <a:t>Involuntary </a:t>
            </a:r>
          </a:p>
          <a:p>
            <a:r>
              <a:rPr lang="en-US" sz="3600" b="1" dirty="0"/>
              <a:t>Intestines, bladder, blood vessels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smooth muscle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134" y="2317532"/>
            <a:ext cx="5414072" cy="3702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794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muscles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Over a period of time muscles can become larger or smaller</a:t>
            </a:r>
          </a:p>
          <a:p>
            <a:pPr marL="0" indent="0">
              <a:buNone/>
            </a:pPr>
            <a:endParaRPr lang="en-US" sz="3200" b="1" dirty="0"/>
          </a:p>
          <a:p>
            <a:r>
              <a:rPr lang="en-US" sz="3200" b="1" dirty="0"/>
              <a:t>Depends on how often the muscle moves.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34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Muscles move?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/>
              <a:t>Muscles need energy to contract and relax.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Blood carries energy rich molecules to muscle cells where the chemical energy stored in these molecules is released. </a:t>
            </a:r>
          </a:p>
          <a:p>
            <a:endParaRPr lang="en-US" sz="2400" b="1" dirty="0"/>
          </a:p>
          <a:p>
            <a:r>
              <a:rPr lang="en-US" sz="2400" b="1" dirty="0"/>
              <a:t>When muscles contract the released energy turns into mechanical energy and thermal energy.</a:t>
            </a:r>
          </a:p>
        </p:txBody>
      </p:sp>
    </p:spTree>
    <p:extLst>
      <p:ext uri="{BB962C8B-B14F-4D97-AF65-F5344CB8AC3E}">
        <p14:creationId xmlns:p14="http://schemas.microsoft.com/office/powerpoint/2010/main" val="1465318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when energy molecules are used up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Muscles become tired and needs to rest. </a:t>
            </a:r>
          </a:p>
          <a:p>
            <a:endParaRPr lang="en-US" sz="2800" b="1" dirty="0"/>
          </a:p>
          <a:p>
            <a:r>
              <a:rPr lang="en-US" sz="2800" b="1" dirty="0"/>
              <a:t>While resting the body supplies more energy rich molecules to muscle cells.</a:t>
            </a:r>
          </a:p>
          <a:p>
            <a:endParaRPr lang="en-US" sz="2800" b="1" dirty="0"/>
          </a:p>
          <a:p>
            <a:r>
              <a:rPr lang="en-US" sz="2800" b="1" dirty="0"/>
              <a:t>The heat that is produced helps maintain the body temperature. </a:t>
            </a:r>
          </a:p>
        </p:txBody>
      </p:sp>
    </p:spTree>
    <p:extLst>
      <p:ext uri="{BB962C8B-B14F-4D97-AF65-F5344CB8AC3E}">
        <p14:creationId xmlns:p14="http://schemas.microsoft.com/office/powerpoint/2010/main" val="1624294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/>
              <a:t>February 15, 2018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66122"/>
            <a:ext cx="8825659" cy="3753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LT: </a:t>
            </a:r>
            <a:r>
              <a:rPr lang="en-US" sz="2800" dirty="0"/>
              <a:t>I can describe the different types of muscles.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u="sng" dirty="0"/>
              <a:t>Warm-Up</a:t>
            </a:r>
          </a:p>
          <a:p>
            <a:r>
              <a:rPr lang="en-US" sz="2800" i="1" dirty="0"/>
              <a:t>What are the 3 types of muscles? </a:t>
            </a:r>
          </a:p>
          <a:p>
            <a:r>
              <a:rPr lang="en-US" sz="2800" i="1" dirty="0"/>
              <a:t>The body is very similar to simple machines and levers. Do you agree or disagree with this statement? Why or why not?</a:t>
            </a:r>
          </a:p>
          <a:p>
            <a:pPr marL="0" indent="0">
              <a:buNone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51227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Muscular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151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595" y="656586"/>
            <a:ext cx="8761413" cy="706964"/>
          </a:xfrm>
        </p:spPr>
        <p:txBody>
          <a:bodyPr/>
          <a:lstStyle/>
          <a:p>
            <a:r>
              <a:rPr lang="en-US" dirty="0"/>
              <a:t>Muscle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223" y="2225127"/>
            <a:ext cx="8825659" cy="3416300"/>
          </a:xfrm>
        </p:spPr>
        <p:txBody>
          <a:bodyPr>
            <a:normAutofit/>
          </a:bodyPr>
          <a:lstStyle/>
          <a:p>
            <a:r>
              <a:rPr lang="en-US" sz="3200" dirty="0"/>
              <a:t>Is an organ that can relax, contract, and provide the force to move your body parts.</a:t>
            </a:r>
          </a:p>
          <a:p>
            <a:r>
              <a:rPr lang="en-US" sz="3200" dirty="0"/>
              <a:t>Muscles help make all daily </a:t>
            </a:r>
          </a:p>
          <a:p>
            <a:pPr marL="0" indent="0">
              <a:buNone/>
            </a:pPr>
            <a:r>
              <a:rPr lang="en-US" sz="3200" dirty="0"/>
              <a:t>movements possible.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Image result for musc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3311" y="3194022"/>
            <a:ext cx="4300608" cy="351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561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Involuntary </a:t>
            </a:r>
          </a:p>
          <a:p>
            <a:pPr marL="0" indent="0">
              <a:buNone/>
            </a:pPr>
            <a:endParaRPr lang="en-US" sz="4400" dirty="0"/>
          </a:p>
          <a:p>
            <a:r>
              <a:rPr lang="en-US" sz="4400" dirty="0"/>
              <a:t>Voluntary</a:t>
            </a:r>
          </a:p>
        </p:txBody>
      </p:sp>
    </p:spTree>
    <p:extLst>
      <p:ext uri="{BB962C8B-B14F-4D97-AF65-F5344CB8AC3E}">
        <p14:creationId xmlns:p14="http://schemas.microsoft.com/office/powerpoint/2010/main" val="3991129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Involuntary Muscles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726" y="2122067"/>
            <a:ext cx="9223868" cy="4339168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Muscles that are NOT controlled consciously.  </a:t>
            </a:r>
          </a:p>
          <a:p>
            <a:endParaRPr lang="en-US" sz="3600" dirty="0"/>
          </a:p>
          <a:p>
            <a:r>
              <a:rPr lang="en-US" sz="3600" dirty="0"/>
              <a:t>These muscles work all day long, for your entire life.</a:t>
            </a:r>
          </a:p>
          <a:p>
            <a:endParaRPr lang="en-US" sz="3600" dirty="0"/>
          </a:p>
          <a:p>
            <a:r>
              <a:rPr lang="en-US" sz="3600" dirty="0"/>
              <a:t>EX. Food moving through digestive system, or blood being pumped through body (Circulatory and Digestive muscles)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772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Voluntary Muscles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Muscles that you are able to control.  YOU CHOOSE TO MOVE THEM! </a:t>
            </a:r>
          </a:p>
          <a:p>
            <a:endParaRPr lang="en-US" sz="3200" dirty="0"/>
          </a:p>
          <a:p>
            <a:r>
              <a:rPr lang="en-US" sz="3200" dirty="0"/>
              <a:t>Hand, arm, and leg muscles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389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Types of Muscles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Skeletal muscle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Cardiac muscle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Smooth muscle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smooth cardiac skeletal muscle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111" y="1680632"/>
            <a:ext cx="5697466" cy="456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872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Skeletal Muscles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56745" y="2286000"/>
            <a:ext cx="5223367" cy="4004441"/>
          </a:xfrm>
        </p:spPr>
        <p:txBody>
          <a:bodyPr>
            <a:noAutofit/>
          </a:bodyPr>
          <a:lstStyle/>
          <a:p>
            <a:r>
              <a:rPr lang="en-US" sz="2800" b="1" dirty="0"/>
              <a:t>The muscles that move bones. </a:t>
            </a:r>
          </a:p>
          <a:p>
            <a:endParaRPr lang="en-US" sz="2800" b="1" dirty="0"/>
          </a:p>
          <a:p>
            <a:r>
              <a:rPr lang="en-US" sz="2800" b="1" dirty="0"/>
              <a:t>Attached to the bone </a:t>
            </a:r>
          </a:p>
          <a:p>
            <a:endParaRPr lang="en-US" sz="2800" b="1" dirty="0"/>
          </a:p>
          <a:p>
            <a:r>
              <a:rPr lang="en-US" sz="2800" b="1" dirty="0"/>
              <a:t>Have striated tissue</a:t>
            </a:r>
          </a:p>
          <a:p>
            <a:endParaRPr lang="en-US" sz="2800" b="1" dirty="0"/>
          </a:p>
          <a:p>
            <a:r>
              <a:rPr lang="en-US" sz="2800" b="1" dirty="0"/>
              <a:t>Voluntary muscle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mage result for skeletal muscle tissue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210" y="2603500"/>
            <a:ext cx="5074661" cy="3805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848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Cardiac Muscle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31371" y="2220686"/>
            <a:ext cx="5348741" cy="3799115"/>
          </a:xfrm>
        </p:spPr>
        <p:txBody>
          <a:bodyPr>
            <a:noAutofit/>
          </a:bodyPr>
          <a:lstStyle/>
          <a:p>
            <a:r>
              <a:rPr lang="en-US" sz="3600" b="1" dirty="0"/>
              <a:t>ONLY found in the heart</a:t>
            </a:r>
          </a:p>
          <a:p>
            <a:endParaRPr lang="en-US" sz="3600" b="1" dirty="0"/>
          </a:p>
          <a:p>
            <a:r>
              <a:rPr lang="en-US" sz="3600" b="1" dirty="0"/>
              <a:t>Involuntary muscle </a:t>
            </a:r>
          </a:p>
          <a:p>
            <a:endParaRPr lang="en-US" sz="3600" b="1" dirty="0"/>
          </a:p>
          <a:p>
            <a:r>
              <a:rPr lang="en-US" sz="3600" b="1" dirty="0"/>
              <a:t>Striated tissue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cardiac muscle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717" y="1680632"/>
            <a:ext cx="5144713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5178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30664</TotalTime>
  <Words>335</Words>
  <Application>Microsoft Office PowerPoint</Application>
  <PresentationFormat>Widescreen</PresentationFormat>
  <Paragraphs>71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Ion Boardroom</vt:lpstr>
      <vt:lpstr>February 12, 2019 </vt:lpstr>
      <vt:lpstr>The Muscular System</vt:lpstr>
      <vt:lpstr>Muscle </vt:lpstr>
      <vt:lpstr>Muscle Control</vt:lpstr>
      <vt:lpstr>Involuntary Muscles </vt:lpstr>
      <vt:lpstr>Voluntary Muscles </vt:lpstr>
      <vt:lpstr>3 Types of Muscles </vt:lpstr>
      <vt:lpstr>Skeletal Muscles</vt:lpstr>
      <vt:lpstr>Cardiac Muscle </vt:lpstr>
      <vt:lpstr>Smooth Muscle </vt:lpstr>
      <vt:lpstr>Changes in muscles </vt:lpstr>
      <vt:lpstr>How Muscles move?</vt:lpstr>
      <vt:lpstr>What happens when energy molecules are used up</vt:lpstr>
      <vt:lpstr>February 15, 2018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Muscular System</dc:title>
  <dc:creator>Martisia Jackson</dc:creator>
  <cp:lastModifiedBy>Martisia Jackson</cp:lastModifiedBy>
  <cp:revision>17</cp:revision>
  <cp:lastPrinted>2017-01-27T20:36:16Z</cp:lastPrinted>
  <dcterms:created xsi:type="dcterms:W3CDTF">2017-01-27T15:17:33Z</dcterms:created>
  <dcterms:modified xsi:type="dcterms:W3CDTF">2019-02-14T20:59:51Z</dcterms:modified>
</cp:coreProperties>
</file>