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56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D194BDA-8A43-411D-AC62-08D4BA1AEB32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C2DA3AF-C169-4E68-8C24-76A59006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9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11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98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30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13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89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88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61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0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63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09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A64C5-993E-40EB-B9E8-6B73C26C13C1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C4CAD43-81DB-4BC0-AE43-421879EBD7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82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MGgCxUyXT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43" y="258828"/>
            <a:ext cx="9603275" cy="10492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844" y="1160326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LT: *I can identify the layers of the skin. 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u="sng" dirty="0"/>
              <a:t>Warm-Up </a:t>
            </a:r>
          </a:p>
          <a:p>
            <a:pPr marL="0" indent="0">
              <a:buNone/>
            </a:pPr>
            <a:r>
              <a:rPr lang="en-US" sz="3600" b="1" dirty="0"/>
              <a:t>1.  What type of bone cells make bones?</a:t>
            </a:r>
          </a:p>
          <a:p>
            <a:pPr marL="0" indent="0">
              <a:buNone/>
            </a:pPr>
            <a:r>
              <a:rPr lang="en-US" sz="3600" b="1" dirty="0"/>
              <a:t>2.  What type of bone cell break down bones?</a:t>
            </a:r>
          </a:p>
        </p:txBody>
      </p:sp>
    </p:spTree>
    <p:extLst>
      <p:ext uri="{BB962C8B-B14F-4D97-AF65-F5344CB8AC3E}">
        <p14:creationId xmlns:p14="http://schemas.microsoft.com/office/powerpoint/2010/main" val="1747696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https://www.youtube.com/watch?v=aMGgCxUyXT8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711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are the 3 layers of the skin? </a:t>
            </a:r>
          </a:p>
          <a:p>
            <a:r>
              <a:rPr lang="en-US" sz="5400" dirty="0"/>
              <a:t>List two functions of the skin. </a:t>
            </a:r>
          </a:p>
        </p:txBody>
      </p:sp>
    </p:spTree>
    <p:extLst>
      <p:ext uri="{BB962C8B-B14F-4D97-AF65-F5344CB8AC3E}">
        <p14:creationId xmlns:p14="http://schemas.microsoft.com/office/powerpoint/2010/main" val="934237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LT:*I can explain the components of the circulatory system.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u="sng" dirty="0"/>
              <a:t>Warm-Up</a:t>
            </a:r>
          </a:p>
          <a:p>
            <a:pPr marL="0" indent="0">
              <a:buNone/>
            </a:pPr>
            <a:r>
              <a:rPr lang="en-US" sz="3200" b="1" dirty="0"/>
              <a:t>Describe the 3 layers of skin.</a:t>
            </a:r>
          </a:p>
        </p:txBody>
      </p:sp>
    </p:spTree>
    <p:extLst>
      <p:ext uri="{BB962C8B-B14F-4D97-AF65-F5344CB8AC3E}">
        <p14:creationId xmlns:p14="http://schemas.microsoft.com/office/powerpoint/2010/main" val="109760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Skin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(the largest organ)</a:t>
            </a:r>
          </a:p>
        </p:txBody>
      </p:sp>
    </p:spTree>
    <p:extLst>
      <p:ext uri="{BB962C8B-B14F-4D97-AF65-F5344CB8AC3E}">
        <p14:creationId xmlns:p14="http://schemas.microsoft.com/office/powerpoint/2010/main" val="136626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Epidermis</a:t>
            </a:r>
            <a:endParaRPr lang="en-US" sz="3600" dirty="0"/>
          </a:p>
          <a:p>
            <a:r>
              <a:rPr lang="en-US" sz="3600" b="1" dirty="0"/>
              <a:t>Dermis</a:t>
            </a:r>
          </a:p>
          <a:p>
            <a:r>
              <a:rPr lang="en-US" sz="3600" b="1" dirty="0"/>
              <a:t>Hypodermis (Fatty Layer) </a:t>
            </a:r>
          </a:p>
        </p:txBody>
      </p:sp>
    </p:spTree>
    <p:extLst>
      <p:ext uri="{BB962C8B-B14F-4D97-AF65-F5344CB8AC3E}">
        <p14:creationId xmlns:p14="http://schemas.microsoft.com/office/powerpoint/2010/main" val="299039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natomical Structures of Human Sk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256" y="0"/>
            <a:ext cx="8323920" cy="5643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Epidermis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155" y="1209368"/>
            <a:ext cx="10677831" cy="440976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outer, thinnest layer of the skin </a:t>
            </a:r>
          </a:p>
          <a:p>
            <a:r>
              <a:rPr lang="en-US" sz="3200" dirty="0"/>
              <a:t>The outer most layers of the epidermis consist of dead cells that are water repellent </a:t>
            </a:r>
          </a:p>
          <a:p>
            <a:r>
              <a:rPr lang="en-US" sz="3200" dirty="0"/>
              <a:t>You lose thousands of epidermal cells every time you take a shower, shake your hand, blow your nose or scratch your elbow.</a:t>
            </a:r>
          </a:p>
          <a:p>
            <a:r>
              <a:rPr lang="en-US" sz="3200" dirty="0"/>
              <a:t>New cells are produced at the base of the epidermis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8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Dermis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Layer of cells directly below the epidermis</a:t>
            </a:r>
          </a:p>
          <a:p>
            <a:r>
              <a:rPr lang="en-US" sz="3600" dirty="0"/>
              <a:t>Thicker than the epidermis</a:t>
            </a:r>
          </a:p>
          <a:p>
            <a:r>
              <a:rPr lang="en-US" sz="3600" dirty="0"/>
              <a:t>Contains many blood vessels, nerves, muscles, oil and sweat glands</a:t>
            </a:r>
          </a:p>
        </p:txBody>
      </p:sp>
    </p:spTree>
    <p:extLst>
      <p:ext uri="{BB962C8B-B14F-4D97-AF65-F5344CB8AC3E}">
        <p14:creationId xmlns:p14="http://schemas.microsoft.com/office/powerpoint/2010/main" val="399414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Hypodermis (Fatty layer)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fatty region that insulates the body </a:t>
            </a:r>
          </a:p>
          <a:p>
            <a:r>
              <a:rPr lang="en-US" sz="4000" dirty="0"/>
              <a:t>Where most of the fat is deposited when a person gains weight</a:t>
            </a:r>
          </a:p>
          <a:p>
            <a:r>
              <a:rPr lang="en-US" sz="4000" dirty="0"/>
              <a:t>Connective tissue </a:t>
            </a:r>
          </a:p>
        </p:txBody>
      </p:sp>
    </p:spTree>
    <p:extLst>
      <p:ext uri="{BB962C8B-B14F-4D97-AF65-F5344CB8AC3E}">
        <p14:creationId xmlns:p14="http://schemas.microsoft.com/office/powerpoint/2010/main" val="354844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Melanin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 pigment that protects your skin and gives it color</a:t>
            </a:r>
          </a:p>
          <a:p>
            <a:r>
              <a:rPr lang="en-US" sz="3200" dirty="0"/>
              <a:t>Cells in the epidermis produce melanin </a:t>
            </a:r>
          </a:p>
          <a:p>
            <a:r>
              <a:rPr lang="en-US" sz="3200" dirty="0"/>
              <a:t>When skin is exposed to ultraviolet rays, melanin production increases and your skin becomes darker. </a:t>
            </a:r>
          </a:p>
          <a:p>
            <a:r>
              <a:rPr lang="en-US" sz="3200" dirty="0"/>
              <a:t>Lighter tones have less melanin and are more susceptible to skin cancer. </a:t>
            </a:r>
          </a:p>
        </p:txBody>
      </p:sp>
    </p:spTree>
    <p:extLst>
      <p:ext uri="{BB962C8B-B14F-4D97-AF65-F5344CB8AC3E}">
        <p14:creationId xmlns:p14="http://schemas.microsoft.com/office/powerpoint/2010/main" val="200964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Protection </a:t>
            </a:r>
          </a:p>
          <a:p>
            <a:r>
              <a:rPr lang="en-US" sz="3600" dirty="0"/>
              <a:t>Sensory response</a:t>
            </a:r>
          </a:p>
          <a:p>
            <a:r>
              <a:rPr lang="en-US" sz="3600" dirty="0"/>
              <a:t>Formation of vitamin D </a:t>
            </a:r>
          </a:p>
          <a:p>
            <a:r>
              <a:rPr lang="en-US" sz="3600" dirty="0"/>
              <a:t>Regulation of body temperature </a:t>
            </a:r>
          </a:p>
          <a:p>
            <a:r>
              <a:rPr lang="en-US" sz="3600" dirty="0"/>
              <a:t>Excretes waste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863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19222</TotalTime>
  <Words>272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Gallery</vt:lpstr>
      <vt:lpstr>PowerPoint Presentation</vt:lpstr>
      <vt:lpstr>Skin</vt:lpstr>
      <vt:lpstr>Skin structure </vt:lpstr>
      <vt:lpstr>PowerPoint Presentation</vt:lpstr>
      <vt:lpstr>Epidermis </vt:lpstr>
      <vt:lpstr>Dermis </vt:lpstr>
      <vt:lpstr>Hypodermis (Fatty layer) </vt:lpstr>
      <vt:lpstr>Melanin </vt:lpstr>
      <vt:lpstr>Skin functions </vt:lpstr>
      <vt:lpstr>PowerPoint Presentation</vt:lpstr>
      <vt:lpstr>Exit Ticket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31, 2017</dc:title>
  <dc:creator>Martisia Jackson</dc:creator>
  <cp:lastModifiedBy>Martisia Jackson</cp:lastModifiedBy>
  <cp:revision>18</cp:revision>
  <cp:lastPrinted>2017-01-31T16:02:26Z</cp:lastPrinted>
  <dcterms:created xsi:type="dcterms:W3CDTF">2017-01-31T14:25:12Z</dcterms:created>
  <dcterms:modified xsi:type="dcterms:W3CDTF">2019-02-27T12:43:24Z</dcterms:modified>
</cp:coreProperties>
</file>