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42" d="100"/>
          <a:sy n="42" d="100"/>
        </p:scale>
        <p:origin x="54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453C1-D84C-445F-BC99-56D8170CE16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539B9-BF12-49E9-96C5-27E13BBE6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Approach(s): Introduce Mercury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8E47-38E7-4879-9087-CF538F079E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86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Approach(s): The teacher should read through each characteristic while the students record the information on the Planet Comparison 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8E47-38E7-4879-9087-CF538F079E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91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</a:t>
            </a:r>
            <a:r>
              <a:rPr lang="en-US" baseline="0" dirty="0"/>
              <a:t> Approach(s): Introduce Saturn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8E47-38E7-4879-9087-CF538F079E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1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Approach(s): The teacher should read through each characteristic while the students record the information on the Planet Comparison 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8E47-38E7-4879-9087-CF538F079E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07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Approach(s):</a:t>
            </a:r>
            <a:r>
              <a:rPr lang="en-US" baseline="0" dirty="0"/>
              <a:t> Introduce Uranus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8E47-38E7-4879-9087-CF538F079E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77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Approach(s): The teacher should read through each characteristic while the students record the information on the Planet Comparison 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8E47-38E7-4879-9087-CF538F079E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30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Approach(s):</a:t>
            </a:r>
            <a:r>
              <a:rPr lang="en-US" baseline="0" dirty="0"/>
              <a:t> Introduce Neptune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8E47-38E7-4879-9087-CF538F079E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35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Approach(s): The teacher should read through each characteristic while the students record the information on the Planet Comparison 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8E47-38E7-4879-9087-CF538F079E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Approach(s): The teacher should read through each characteristic</a:t>
            </a:r>
            <a:r>
              <a:rPr lang="en-US" baseline="0" dirty="0"/>
              <a:t> while the students record the information on the Planet Comparison Chart.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8E47-38E7-4879-9087-CF538F079E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27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Approach(s): Introduce Venus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8E47-38E7-4879-9087-CF538F079E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75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Approach(s): The teacher should read through each characteristic while the students record the information on the Planet Comparison 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8E47-38E7-4879-9087-CF538F079E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44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Approach(s): Introduce Earth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8E47-38E7-4879-9087-CF538F079E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62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Approach(s): The teacher should read through each characteristic while the students record the information on the Planet Comparison 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8E47-38E7-4879-9087-CF538F079E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18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Approach(s):</a:t>
            </a:r>
            <a:r>
              <a:rPr lang="en-US" baseline="0" dirty="0"/>
              <a:t> Introduce Mars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8E47-38E7-4879-9087-CF538F079E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66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Approach(s): The teacher should read through each characteristic while the students record the information on the Planet Comparison Chart.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8E47-38E7-4879-9087-CF538F079E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29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Instructional Approach(s): Introduce Jupiter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58E47-38E7-4879-9087-CF538F079E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3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DF6E7-9A23-4D83-A191-9DD6A8958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19AD7-87BF-4300-B435-8401D43E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41B3E-A730-4CEA-9D8E-D8670B01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F0F4-05D6-488D-AC61-4E2A8A72466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6DF-BF19-4A2F-8CDD-93F3BE0C5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2517D-4B37-44D8-AA03-42F36A463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424A-E10E-4078-86C3-603361B0F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1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B29AC-D661-4529-8C12-047F2FB0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3E2D8-AC8B-430F-A5CF-ADC9863E2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980CB-6ED9-4ED5-8F37-743B135F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F0F4-05D6-488D-AC61-4E2A8A72466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3EB5B-A6C9-4C3B-9943-364877E86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6E165-1535-48DC-95F6-B4BD62525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424A-E10E-4078-86C3-603361B0F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6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E1776C-0C2F-469A-BCF8-AFBB03890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B24EC7-4CC0-4829-A24C-D108948DC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514B1-2A02-4B65-A887-9534724E6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F0F4-05D6-488D-AC61-4E2A8A72466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CAFDC-D1F9-431F-B484-FE077500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B7946-8596-46F5-8E7F-B865498B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424A-E10E-4078-86C3-603361B0F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8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5A13-8344-4DAE-AEF3-621CC214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7E861-E9C2-471F-BD17-822168E32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0CC38-182C-45E3-82EF-8930154B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F0F4-05D6-488D-AC61-4E2A8A72466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62E35-D84A-466B-997F-F3770163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ABE9B-3A85-4398-AC83-42E9B7C3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424A-E10E-4078-86C3-603361B0F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7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D939C-322A-4A8C-805E-81F94C4A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07186-99F5-4523-97D6-7711CF857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82711-CE61-48DF-8AF4-3195350C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F0F4-05D6-488D-AC61-4E2A8A72466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A290B-B0F8-4F4A-87AF-6C720871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60447-BD66-4C8C-A33B-5915C9FE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424A-E10E-4078-86C3-603361B0F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5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1F14A-38ED-4C7B-9D5D-B0948D19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B9273-0360-47B1-9738-BC15B02EA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50350-7B72-4973-8F03-26525E224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3660D-3530-4BEA-B5F5-779EA7D62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F0F4-05D6-488D-AC61-4E2A8A72466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38FDE-5DCD-4476-A435-CCD4024C0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139AB-3D55-445A-BD8A-C400368A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424A-E10E-4078-86C3-603361B0F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05D5B-942B-4408-9B00-1D624919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C6C03-18D9-4EB0-A710-6850B37FC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71E89-34FF-4C14-BAEC-314543E2A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0C4439-6D61-4552-B9DE-9E08AA315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4846FE-8BF4-4C68-834E-C9B2986C19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2A435C-3A67-4B00-8123-B108D8B6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F0F4-05D6-488D-AC61-4E2A8A72466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7A071-CEC9-4F7D-85BD-F6F20830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2A6085-5502-408A-A4D5-7A7F252E2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424A-E10E-4078-86C3-603361B0F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8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70CF-37D1-4D7C-937C-8C116EE77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F13182-9AAD-4CAE-ABEB-1E490158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F0F4-05D6-488D-AC61-4E2A8A72466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575B5-D950-45EC-B33C-A584A83F0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8D766-4C18-4F72-A34D-36480017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424A-E10E-4078-86C3-603361B0F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5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3BE5B-3C9C-4F14-9FFE-C8A01D4E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F0F4-05D6-488D-AC61-4E2A8A72466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D6ACA-3D8F-4DFD-867A-DAC5D2DE2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C26D4-F9DE-4CE4-8203-961EFA89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424A-E10E-4078-86C3-603361B0F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9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B6A61-D355-4327-B264-0B3529EFB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3AEBC-D4A8-4FCC-BE4E-62DBF358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405E4-3938-4892-A6B9-8389E17AB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158A9-A10A-440C-A209-BA664D6F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F0F4-05D6-488D-AC61-4E2A8A72466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95BA0-70AE-480A-A128-A8BAB073C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910D9-E364-41EA-A7E2-593789E60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424A-E10E-4078-86C3-603361B0F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9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FB5D-E383-4FA0-A58D-7E29008D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DB65AE-23A9-4EFF-A225-DB6548F2C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B2271-5E98-4EEE-A1DE-DD54BDB45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55835-E74E-4BB7-A9F4-91A83DCB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F0F4-05D6-488D-AC61-4E2A8A72466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DD1F8-C2CE-4E79-A048-89C5B6E9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EB739-6138-4E5F-AF71-A014DF7A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F424A-E10E-4078-86C3-603361B0F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4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5ABFD3-4E54-4067-BA85-1CFE0F03E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A6123-5423-433B-9C7A-5F9A3CD57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C9DA0-34BE-4AFB-BA77-87A68A06C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8F0F4-05D6-488D-AC61-4E2A8A724666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0149A-0A7A-4103-895D-2E4C0BA00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FA1F8-ACBC-4A73-8CA6-6226104709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F424A-E10E-4078-86C3-603361B0F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8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38A7D-F8E2-486E-880D-A95504AA26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6BBDA-1C87-4347-9478-B46B0A0C1E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3630"/>
            <a:ext cx="8229600" cy="1143000"/>
          </a:xfrm>
        </p:spPr>
        <p:txBody>
          <a:bodyPr/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Jupiter</a:t>
            </a:r>
          </a:p>
        </p:txBody>
      </p:sp>
      <p:pic>
        <p:nvPicPr>
          <p:cNvPr id="9220" name="Picture 4" descr="http://1.bp.blogspot.com/-iW997Jw4tWU/UH2XaOGtKnI/AAAAAAAAAO4/VvOQKqTIqRE/s760/blogg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1"/>
            <a:ext cx="5181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4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68362"/>
          </a:xfrm>
        </p:spPr>
        <p:txBody>
          <a:bodyPr/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Jupiter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90600"/>
            <a:ext cx="8686800" cy="5486400"/>
          </a:xfrm>
        </p:spPr>
        <p:txBody>
          <a:bodyPr/>
          <a:lstStyle/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Size relative to earth: Larger than the earth</a:t>
            </a:r>
          </a:p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Surface features: Gaseous planet</a:t>
            </a:r>
          </a:p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Atmospheric features: Contains mostly Hydrogen (H</a:t>
            </a:r>
            <a:r>
              <a:rPr lang="en-US" sz="31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) and Helium (He)</a:t>
            </a:r>
          </a:p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Relative distance from the sun: Fifth planet from the Sun</a:t>
            </a:r>
          </a:p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It cannot support life</a:t>
            </a:r>
          </a:p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Other facts: Outer planet; largest planet; faint ring of dust; spins the fastest; has 63 moons; has a large red spot</a:t>
            </a:r>
          </a:p>
        </p:txBody>
      </p:sp>
    </p:spTree>
    <p:extLst>
      <p:ext uri="{BB962C8B-B14F-4D97-AF65-F5344CB8AC3E}">
        <p14:creationId xmlns:p14="http://schemas.microsoft.com/office/powerpoint/2010/main" val="359700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05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Saturn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602" y="2057401"/>
            <a:ext cx="7931757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58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Saturn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90600"/>
            <a:ext cx="8686800" cy="54864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Size relative to earth: Larger than earth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Surface features: Surface is fluid; it is the least dense planet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Atmospheric features: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Contains mostly Hydrogen (H</a:t>
            </a:r>
            <a:r>
              <a:rPr lang="en-US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Helium (He)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Relative distance from the sun: Sixth planet from the Sun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It cannot support life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facts: Outer planet; Gaseous planet; 1 year equals 29 ½ Earth years; Largest, most impressive ring system; Second largest planet in the solar system</a:t>
            </a:r>
          </a:p>
        </p:txBody>
      </p:sp>
    </p:spTree>
    <p:extLst>
      <p:ext uri="{BB962C8B-B14F-4D97-AF65-F5344CB8AC3E}">
        <p14:creationId xmlns:p14="http://schemas.microsoft.com/office/powerpoint/2010/main" val="232128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2514600"/>
            <a:ext cx="4561695" cy="1143000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Uranus</a:t>
            </a:r>
          </a:p>
        </p:txBody>
      </p:sp>
      <p:pic>
        <p:nvPicPr>
          <p:cNvPr id="11266" name="Picture 2" descr="http://www.sciencemonster.com/astronomy/images/planet_uranus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1"/>
            <a:ext cx="3048000" cy="603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2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Uranus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90600"/>
            <a:ext cx="8686800" cy="54864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Size relative to earth: Larger than earth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Surface features: planet of ice and gas so it really does not have a surface (you would sink into the liquid icy center)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Atmospheric features: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Contains mostly Hydrogen (H</a:t>
            </a:r>
            <a:r>
              <a:rPr lang="en-US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Helium (He), and Methane (CH</a:t>
            </a:r>
            <a:r>
              <a:rPr lang="en-US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Relative distance from the sun: 7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planet from the Sun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It cannot support life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facts: Gaseous planet; Third largest planet; Tipped on its side</a:t>
            </a:r>
          </a:p>
        </p:txBody>
      </p:sp>
    </p:spTree>
    <p:extLst>
      <p:ext uri="{BB962C8B-B14F-4D97-AF65-F5344CB8AC3E}">
        <p14:creationId xmlns:p14="http://schemas.microsoft.com/office/powerpoint/2010/main" val="5258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52400"/>
            <a:ext cx="4724400" cy="1143000"/>
          </a:xfrm>
        </p:spPr>
        <p:txBody>
          <a:bodyPr>
            <a:normAutofit fontScale="90000"/>
          </a:bodyPr>
          <a:lstStyle/>
          <a:p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Neptune</a:t>
            </a:r>
          </a:p>
        </p:txBody>
      </p:sp>
      <p:pic>
        <p:nvPicPr>
          <p:cNvPr id="12290" name="Picture 2" descr="http://www.solstation.com/stars/neptun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0"/>
            <a:ext cx="4810125" cy="48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7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Neptune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8686800" cy="49530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Size relative to earth: Larger than earth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Surface features: Coldest planet and has large storm systems like the Great Dark Spot; not a solid surface 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Atmospheric features: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Methane (CH</a:t>
            </a:r>
            <a:r>
              <a:rPr lang="en-US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Relative distance from the sun: 8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planet from the sun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It cannot support life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facts: Outer planet; Gaseous planet</a:t>
            </a:r>
          </a:p>
        </p:txBody>
      </p:sp>
    </p:spTree>
    <p:extLst>
      <p:ext uri="{BB962C8B-B14F-4D97-AF65-F5344CB8AC3E}">
        <p14:creationId xmlns:p14="http://schemas.microsoft.com/office/powerpoint/2010/main" val="7791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28600"/>
            <a:ext cx="4343400" cy="944562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Mercury</a:t>
            </a:r>
          </a:p>
        </p:txBody>
      </p:sp>
      <p:pic>
        <p:nvPicPr>
          <p:cNvPr id="3076" name="Picture 4" descr="http://prettyandfreshdotcom.files.wordpress.com/2013/11/mercury_417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17655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33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864"/>
            <a:ext cx="8229600" cy="990600"/>
          </a:xfrm>
        </p:spPr>
        <p:txBody>
          <a:bodyPr/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Mercury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06848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Size relative to earth: smaller than earth</a:t>
            </a:r>
          </a:p>
          <a:p>
            <a:r>
              <a:rPr lang="en-US" sz="3600" b="1" dirty="0"/>
              <a:t>Surface features: many craters and high cliffs</a:t>
            </a:r>
          </a:p>
          <a:p>
            <a:r>
              <a:rPr lang="en-US" sz="3600" b="1" dirty="0"/>
              <a:t>Atmospheric features: no atmosphere</a:t>
            </a:r>
          </a:p>
          <a:p>
            <a:r>
              <a:rPr lang="en-US" sz="3600" b="1" dirty="0"/>
              <a:t>Relative distance from the sun: closest planet to the Sun</a:t>
            </a:r>
          </a:p>
          <a:p>
            <a:r>
              <a:rPr lang="en-US" sz="3600" b="1" dirty="0"/>
              <a:t>It cannot support life</a:t>
            </a:r>
          </a:p>
          <a:p>
            <a:r>
              <a:rPr lang="en-US" sz="3600" b="1" dirty="0"/>
              <a:t>Other facts: Inner planet; has no moons; “earth-like” characteristics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5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Venus</a:t>
            </a:r>
          </a:p>
        </p:txBody>
      </p:sp>
      <p:pic>
        <p:nvPicPr>
          <p:cNvPr id="6146" name="Picture 2" descr="http://www.solstation.com/stars/ven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998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60288"/>
            <a:ext cx="8229600" cy="868362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Venus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838200"/>
            <a:ext cx="8839200" cy="56388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Size relative to earth: Close to the earth’s size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Surface features: Hottest planet (can melt lead)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Atmospheric features: Contains Carbon dioxide (CO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Relative distance from the sun: Second planet from the sun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It cannot support life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facts: Inner planet; sometimes called Earth’s twin because of its “earth-like” characteristics; a day is longer than a year due to its slow spin; spins clockwise; brightest object in the sky after the sun and moon</a:t>
            </a:r>
          </a:p>
        </p:txBody>
      </p:sp>
    </p:spTree>
    <p:extLst>
      <p:ext uri="{BB962C8B-B14F-4D97-AF65-F5344CB8AC3E}">
        <p14:creationId xmlns:p14="http://schemas.microsoft.com/office/powerpoint/2010/main" val="399989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</a:p>
        </p:txBody>
      </p:sp>
      <p:pic>
        <p:nvPicPr>
          <p:cNvPr id="7170" name="Picture 2" descr="http://ceoas.oregonstate.edu/earthsci/ear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6900"/>
            <a:ext cx="7010400" cy="466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85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87376"/>
            <a:ext cx="8763000" cy="5486400"/>
          </a:xfrm>
        </p:spPr>
        <p:txBody>
          <a:bodyPr/>
          <a:lstStyle/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Surface features: Has canyons, craters, mountains, volcanoes; more than 70% of the surface is covered by water</a:t>
            </a:r>
          </a:p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Atmospheric features: Contains Oxygen (O</a:t>
            </a:r>
            <a:r>
              <a:rPr lang="en-US" sz="3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) and Nitrogen (N</a:t>
            </a:r>
            <a:r>
              <a:rPr lang="en-US" sz="3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Relative distance from the sun: Third planet from the sun </a:t>
            </a:r>
          </a:p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Only planet known to support life</a:t>
            </a:r>
          </a:p>
          <a:p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Other facts: Inner planet; Has one moon</a:t>
            </a:r>
          </a:p>
        </p:txBody>
      </p:sp>
    </p:spTree>
    <p:extLst>
      <p:ext uri="{BB962C8B-B14F-4D97-AF65-F5344CB8AC3E}">
        <p14:creationId xmlns:p14="http://schemas.microsoft.com/office/powerpoint/2010/main" val="39268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40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Mars</a:t>
            </a:r>
          </a:p>
        </p:txBody>
      </p:sp>
      <p:pic>
        <p:nvPicPr>
          <p:cNvPr id="8194" name="Picture 2" descr="http://upload.wikimedia.org/wikipedia/commons/e/e4/Water_ice_clouds_hanging_above_Tharsis_PIA02653_black_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73" y="1379144"/>
            <a:ext cx="5251101" cy="525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40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0096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Mars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58776"/>
            <a:ext cx="8686800" cy="54864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Size relative to earth: Smaller in size than the earth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Surface features: “earth-like” characteristics; all water is frozen; once had active volcanoe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Atmospheric features: Thinner atmosphere than earth made mostly of carbon dioxide (CO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Relative distance from the sun: Fourth planet from the Sun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It cannot support life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facts: Inner planet; called the red planet because of rusted soil; has severe dust storms at hurricane speed</a:t>
            </a:r>
          </a:p>
        </p:txBody>
      </p:sp>
    </p:spTree>
    <p:extLst>
      <p:ext uri="{BB962C8B-B14F-4D97-AF65-F5344CB8AC3E}">
        <p14:creationId xmlns:p14="http://schemas.microsoft.com/office/powerpoint/2010/main" val="354258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850</Words>
  <Application>Microsoft Office PowerPoint</Application>
  <PresentationFormat>Widescreen</PresentationFormat>
  <Paragraphs>95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Mercury</vt:lpstr>
      <vt:lpstr>Mercury</vt:lpstr>
      <vt:lpstr>Venus</vt:lpstr>
      <vt:lpstr>Venus</vt:lpstr>
      <vt:lpstr>Earth</vt:lpstr>
      <vt:lpstr>Earth</vt:lpstr>
      <vt:lpstr>Mars</vt:lpstr>
      <vt:lpstr>Mars</vt:lpstr>
      <vt:lpstr>Jupiter</vt:lpstr>
      <vt:lpstr>Jupiter</vt:lpstr>
      <vt:lpstr>Saturn</vt:lpstr>
      <vt:lpstr>Saturn</vt:lpstr>
      <vt:lpstr>Uranus</vt:lpstr>
      <vt:lpstr>Uranus</vt:lpstr>
      <vt:lpstr>Neptune</vt:lpstr>
      <vt:lpstr>Neptune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Martisia Jackson</dc:creator>
  <cp:lastModifiedBy>Martisia Jackson</cp:lastModifiedBy>
  <cp:revision>1</cp:revision>
  <dcterms:created xsi:type="dcterms:W3CDTF">2018-02-13T15:20:02Z</dcterms:created>
  <dcterms:modified xsi:type="dcterms:W3CDTF">2018-02-13T15:20:26Z</dcterms:modified>
</cp:coreProperties>
</file>