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handoutMasterIdLst>
    <p:handoutMasterId r:id="rId39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3" r:id="rId17"/>
    <p:sldId id="28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037-1AA8-49BF-8574-DC4EAB42A1F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DC327-BB77-4475-8628-741D2E440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79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26T13:17:00.890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1914 261,'812'0,"-774"-4,-1 0,1-3,-1-1,-1-2,0-1,0-2,-1-1,-1-2,33-20,252-71,-75 76,-245 32,1 0,0-1,-1 1,1-1,0 1,0 0,-1-1,1 1,0 0,0-1,0 1,0-1,0 1,0 0,0-1,0 1,0 0,0-1,1 1,-1 0,0-1,0 1,1 0,-1-1,0 1,1-1,-1 1,0-1,1 1,-1-1,1 1,-1-1,1 1,-1-1,1 1,-1-1,1 0,-1 1,1-1,0 0,-1 0,1 0,0 1,-1-1,1 0,0 0,-1 0,1 0,0 0,-1 0,1 0,0 0,0 0,-61 33,54-30,-244 148,222-136,0-1,0-2,-2-1,1-1,-1-1,0-2,-22 2,-170 29,-73-62,15-6,229 18,34 9,35 10,30 3,1-2,-1-2,1-2,0-3,0-1,11-4,35 2,123 2,-187 0</inkml:trace>
  <inkml:trace contextRef="#ctx0" brushRef="#br0" timeOffset="38114.535">957 224,'1252'0,"-1028"36,-54-2,-259-30,-216 29,-49-15,225-4,0-6,-110-8,128 0,-108 36,-444-35,644 0,0-1,0-1,-1-1,1 0,0-2,0 0,1-1,0-1,-1 0,-8-6,26 12,0-1,-1 1,1 0,0 0,0-1,0 1,0 0,0-1,0 1,0-1,0 1,0-1,0 0,0 0,0 1,0-1,1 0,-1 0,0 0,0 0,1 0,-1 0,1 0,-1 0,1 0,-1 0,1 0,0 0,-1 0,1 0,0 0,0 0,0-1,0 1,0 0,0 0,0 0,0 0,0 0,1-1,-1 1,0 0,1 0,-1 0,1 0,-1 0,1 0,0 0,-1 0,1 0,0 0,0 1,-1-1,1 0,0 0,0 1,0-1,0 0,0 1,1-1,69-19,455 20,-340-35,513 35,-531 14,-203 4,-546-14,325 19,178-13,-1-3,0-3,0-4,-4-4,-56 1,164 3,8-1,0 1,0 2,-1 1,1 1,-1 2,29 9,-24-3,0-1,1-2,0-2,0-1,1-2,0-2,-1-1,1-2,24-5,88-29,29-4,69-17,-211 43,1 2,0 1,0 2,1 1,32 0,111 10,-285-4,-403 23,95 30,-219-53,733-1,-49-1,1 2,-1 3,0 2,0 3,0 2,7 4,10 3,1-3,0-3,1-3,0-3,0-4,16-4,37 2,-1515 3,1386-1,-1 0,-1 1,0 0,1-1,-1 0,0 0,0 0,1 0,-1 0,0-1,1 0,-1 0,0 0,1 0,-1 0,1-1,0 0,-1 1,1-1,0-1,0 1,0 0,0-1,1 1,-1-1,1 0,-1 0,-1-2,5 3,0 0,0 0,1 0,-1 0,0 0,1 0,-1 0,1 1,0-1,-1 1,1-1,0 1,0 0,0-1,0 1,0 0,0 0,0 0,1 1,-1-1,0 1,0-1,1 1,-1-1,0 1,0 0,1 0,0 1,4-3,161-21,2 8,0 6,146 14,-70-2,101 18,-193-8,-1-7,2-7,134-18,136-3,-343 23,-44 1,-1-1,0-2,1-2,-1-1,0-2,-1-2,1-1,167-81,50 37,-250 52,0-1,0 0,0 1,0-1,0 1,1 0,-1 0,0 0,1 1,-1 0,0 0,1 0,-1 0,0 0,1 1,-1 0,0 0,1 0,-1 1,0-1,0 1,0 0,0 0,-1 0,1 1,0 0,-1-1,0 1,0 0,3 3,-9-2,0 0,0 0,-1 0,1 0,-1-1,0 0,0 0,0 0,0 0,-1 0,1-1,-1 0,0 0,1 0,-1-1,0 1,0-1,-4 0,4 1,-226 57,9-21,-443-39,449-32,208 27,43 2,-19 2,290-22,1 14,7 13,-62-1,-2 69,-110-38,-190-26,-773-8,457-35,42 36,942 0,-327-37,68 4,-216 27,-215 23,-293 40,13 19,-298-77,264 1,2216 0,-1528-38,-282 41,-63 7,31-8,-97 13,0-5,-1-5,-94-9,64 2,-909 1,1169-42,269-39,-22 21,-106-6,-216 63,1 2,-1 3,0 1,0 2,0 2,12 4,186 22,276 4,-141-14,-352-20,0 1,0 1,0 2,0 0,-1 2,-1 0,14 8,109 30,231 3,190-51,-745 37,-437 72,10-101,78-29,27 7,366 17,1970-1,-1439-37,-260 37,-488-23,0 14,-26 18,-95 16,-564 11,789-38,246 2,1-1,-1 1,1-1,-1 0,0 1,1-1,-1 0,0 1,0-1,0 0,1 1,-1-1,0 0,0 1,0-1,0 0,0 1,0-1,0 0,-1 0,1 1,0-1,0 0,0 1,-1-1,1 1,0-1,-1 0,1 1,0-1,-1 0,392-35,-86 5,0 13,5 14,974 5,-2685-1,1088 37,73-22,94 0,174-29,769-68,-565 56,0 11,81 10,117 7,-2398-2,1879-15,111 0,139-16,1 7,1 6,1 8,134 10,347 40,-562-42,-45-1,0 2,0 2,0 1,1 2,-2 1,1 2,21 8,-13-2,2-2,-1-2,1-2,0-2,1-2,-1-2,27-4,-65 2,162 33,-235-27,-60-7,63-2,0 3,0 2,1 4,-1 1,1 4,-5 3,-335 78,296-69,415-83,-281 50,-1 2,1 1,0 2,1 0,-1 3,26-1,-1478 7,1616-3,-256-21,-72-3,-1 6,-1 6,1 6,-133 11,113-3,-973-1,826 36,-65-39,109-67,-215 67,-237 1,691 4,0 1,1 1,-1 0,1 1,1 1,-1 0,1 2,0 0,1 0,0 1,1 1,0 1,0 0,-3 5,-13 8,29-25,0 0,0 0,1 0,-1 0,0 1,0-1,1 0,-1 0,0 1,1-1,-1 0,0 0,1 1,-1-1,0 1,1-1,-1 1,1-1,-1 1,1-1,-1 1,1 0,-1-1,1 1,0-1,-1 1,1 0,0-1,-1 1,1 0,0 0,0-1,0 1,0 0,0 0,0-1,0 1,0 0,0 0,0-1,0 1,0 0,0 0,1-1,-1 1,0 0,0-1,1 1,-1 0,1-1,-1 1,0 0,1-1,-1 1,1-1,0 1,-1-1,1 1,-1-1,1 0,0 1,-1-1,2 1,51 3,-48-4,474-6,-140-103,-85 70,-199 36,-1 3,1 1,0 3,-1 3,0 2,-1 2,33 12,-51-14,1-1,0-2,0-2,0-1,0-2,1-1,30-5,32 2,794 3,-535-38,-27 40,-293 10,-66 4,-345-5,231-14,-148 49,238-33,-11-3,1-3,-1-2,-1-3,1-3,-5-3,-69 0,-489 4,372-38,-76-70,-114 107,436 0,1 1,-1 0,1 0,-1 1,1 0,-1 0,1 1,0 0,-1 0,1 0,0 1,1 0,-1 1,0 0,0 0,7-3,-1 0,1 0,0 0,-1 0,1-1,0 1,0 0,-1 0,1 0,0 0,0 0,0 0,0 0,0 0,0 0,1 0,-1 0,0 0,0-1,1 1,-1 0,0 0,1 0,-1 0,1-1,-1 1,1 0,0 0,-1-1,1 1,0 0,-1-1,1 1,0-1,0 1,-1-1,1 1,0-1,0 1,0-1,0 0,0 0,0 1,0-1,0 0,-1 0,1 0,0 0,0 0,0 0,0 0,1-1,54 11,24-5,1-4,0-4,-1-3,0-4,0-3,-1-3,25-12,-18 12,0 3,0 4,1 4,0 3,50 8,32-3,350 34,1240-38,-1461-36,807 37,-702-22,-145 5,-223 8,-46 6,-580 18,414-16,107-3,-1-4,2-2,-1-4,-60-20,24 8,-173 10,195 18,62-1,1 2,-1 0,1 2,0 0,1 1,-1 2,1 0,1 0,-1 2,-17 12,-22 5,50-26,0 1,1 1,-1-1,1 1,0 1,0 0,0 0,0 0,0 1,1 0,0 1,0 0,1 0,-1 0,1 1,1-1,-1 2,1-1,0 1,1-1,0 1,0 0,1 1,-3 7,6-12,1-1,-1 1,1-1,-1 0,1 1,0-1,0 0,1 0,-1 1,1-1,-1 0,1 0,0-1,0 1,0 0,1-1,-1 1,1-1,-1 0,1 0,0 0,0 0,0 0,0 0,0-1,0 0,0 1,1-1,-1 0,0-1,4 1,116 7,-106-8,1467-5,-1592-18,-154 7,-222 14,206 6,-284 18,-151-7,706-21,44-3,236-40,-104 16,2 7,137-1,163 30,-115 34,-70-3,-213-8,-115-16,-544-8,553-2</inkml:trace>
  <inkml:trace contextRef="#ctx0" brushRef="#br1" timeOffset="59837.373">331 444,'81'3,"-58"0,1-1,-1-2,0 0,1-1,-1-1,0-1,0-1,0-1,-1-1,1-1,-1-2,13-6,133-134,-141 136,1 1,1 1,0 2,0 1,1 1,0 1,0 2,0 1,1 2,-1 1,1 1,29 5,37-3,-82-3,1 2,-1 0,0 1,0 0,0 1,0 1,-1 0,0 1,0 1,0 0,-1 1,0 0,-1 1,1 1,175 39,-108-37,0-4,1-3,0-3,37-7,34 2,402 3,-262 37,167-59,-213-23,21-58,-161 23,-63 67,-1 1,1 2,1 3,-1 1,1 2,0 2,1 2,-1 2,11 3,77-2,-110-4,0 1,0 1,1 1,-1 0,0 2,-1 1,1 0,-1 2,0 1,4 2,246 103,-42-54,-210-50,1-1,0-1,0-1,1-1,0 0,0-2,0 0,0-2,1 0,-1-1,0-2,1 0,-743 0,102 2,240 38,-58-41,376-4,1-4,0-2,1-3,1-2,1-3,-38-19,55 24,-254-68,80 17,-111 30,196 21,106 12,0 0,-1 1,1 1,-1 1,0 2,1 0,-21 4,4 3,-127 47,-11 45,147-79,1 1,1 2,1 1,1 1,1 2,2 0,0 2,13-19,-1-1,0 0,-1-1,0-1,0 0,-1-1,0 0,-1-1,1 0,-1-2,0 1,0-2,0 0,-1-1,1 0,-1-2,-5 0,-70 14,-315 7,192 45,2-57,888-39,-369-2,-51 10,-102-53,-44 12,-65 51,1 1,0 2,1 2,-1 2,1 2,0 3,0 1,13 4,56-2,262 19,-298-12,1-3,0-4,0-4,23-5,-69 0,1-2,-2-1,1-2,-1-2,-1-1,19-10,145-52,-66 45,0 6,2 6,1 6,126 4,-220 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2:25.8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3652 7218 0,'40'0'47,"40"0"-31,40 0 0,41 0-16,-1 0 15,121 0-15,-40 0 16,0 0-1,-41 0-15,-39 0 16,-41 0 0,1 0-16,-1 0 15,-40 0 1,41 0-16,-41 0 16,0 40-1,0 1-15,1-41 16,-41 0-1,0 0-15,0 0 16,80 0-16,-39 40 16,-1-40-1,-40 0-15,40 0 16,0 40 0,1-40-16,79 40 15,-39-40 1,-1 40-16,0-40 15,-39 0 1,79 0-16,-39 40 16,-1-40-1,81 40-15,39 0 16,1-40-16,80 0 16,-40 0-1,-80 0-15,120 0 16,0 0-1,120 0-15,41 0 16,-1 0 0,41 0-16,-121 0 15,0 0 1,-80 0-16,-80 0 16,40 40-1,-40-40-15,-121 41 16,40-41-16,-39 0 15,-41 0 282,81 0-281,79-41-16,-39 41 16,80 0-16,0-80 15,0 40 1,-121 40-16,1 0 15,-41 0 1,0 0-16,1 0 16,-1 0-1,-40 0-15,41 0 16,-1 0 0,1 0-16,-41 0 15,0 0-15,0 0 16,41 0-1,-1 0-15,0 0 16,1 0 0,-1 0-16,1 0 15,-1 0 1,-40 0-16,1 0 16,-1 0-1,40 0-15,81 0 16,-41 0-1,1 0-15,-1-40 16,81 40 0,40 0-16,-80 0 15,-1 0-15,41 0 16,40 0 0,-81 0-16,41 0 15,-80 0 1,-1 0-16,-39 0 15,-41 0 1,-40 0-16,0 0 16,0 0-1,0 0 1,-80 0 31,0 0-32,-80 0-15,-161 0 16,80 0 0,-120 40-16,80-40 15,41 40 1,39-40-16,1 40 16,39-40-1,1 0-15,40 0 16,-41 40-1,-39-40-15,-1 41 16,-79-1-16,-121 0 16,-81 40-1,-120 0-15,161 81 16,-40-81 0,-121 0-16,161-40 15,-41 0 1,121 0-16,0-40 15,40 0 1,41 0-16,39 0 16,-40 0-16,81 0 15,-1-40 1,41 40-16,-1 0 16,1 0-1,0 0-15,-1 0 16,1 0-1,40 0-15,-1 0 16,1 0 0,-40 0-16,40 0 15,-1 0 1,-39 0-16,0 0 16,-1-40-16,41 40 15,0-40 1,-81 40-16,41-40 15,-1 40 1,1 0-16,-81-40 16,1 40-1,-81-40-15,-161 40 16,-39-40 0,80-1-16,-81 1 15,41 40 1,40-40-16,80 0 15,80 40 1,-120-80-16,160 80 16,-40 0-1,81 0-15,-1 0 16,41 0-16,40 0 16,-1 0-1,1 0-15,0 0 16,40 0-1,-41 0-15,41 40 16,0-40 0,0 40-16,0-40 15,-40 40 1,80 0 0,-40-40-16,-1 0 15,1 0 1,40 40-1,-40-40 17,0 0-1,40 41-15,-40-41 15,40 40-31,-40-40 15,0 0 1,0 0 0,-1 0 15,1 0 0,0 0 16,0 0-16,0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2:29.5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5377 9625 0,'120'0'94,"-39"0"-79,39 0-15,-40 0 16,0 0 0,1 0-16,-1 0 15,80 0 1,121 0-16,0 0 16,-120 0-1,120 0-15,-81 0 16,-39 40-1,-41-40-15,1 0 16,39 0 0,1 0-16,-41 0 15,40 0-15,-39 0 16,-1 0 0,-40 0-16,41 0 15,-41 0 1,81 0-16,-41 0 15,0 0 1,121 0-16,-40 0 16,-1 0-1,-119 0-15,39 0 16,121 0 0,-41 0-16,-79 0 15,120 0-15,-1 0 16,-79-40-1,80 0-15,-41-1 16,-79 41 0,-1-40-16,0 40 15,-39-40 1,-41 40-16,40 0 16,0 0-1,0 0-15,41 0 16,-41 0-16,81 0 15,79 0 1,1 0-16,80 0 16,-40-40-1,-80 40-15,39 0 16,1 0 0,40-40-16,40 40 15,-40-40 1,-40 0-16,-81 40 15,-39 0 1,39 0-16,-40 0 16,1-40-16,39 40 15,41-40 1,-81 40-16,1-40 16,-41 40-1,0 0-15,0 0 16,-39 0-1,-1 0-15,40 0 32,-40 0-17,0 0 1,0 0-16,0 0 16,41 40-1,-41-40-15,40 40 16,40-40-16,-79 0 15,-1 0 1,0 0-16,80 40 16,-39-40-1,-41 0-15,0 0 16,0 40 0,0-40-16,40 40 15,1 0 1,-1 0-1,0-40-15,0 40 16,-40 0 0,41-40-16,-41 0 31,0 0-31,-40 41 16,40-41-1,0 0-15,-40 40 31,0 0 32,0 0-47,-40-40 15,0 40 0,-40-40-15,40 0-1,-41 40 1,41 0 0,-40-40-16,0 40 15,40-40-15,-41 40 16,-39-40-1,-41 81-15,41-81 16,0 40 0,-81 0-16,40-40 15,-79 40 1,39 0-16,-40-40 16,41 0-1,39 0-15,41 0 16,40 0-1,-81-40-15,41 40 16,-81-40-16,41 40 16,-41-40-1,-40 40-15,-120 0 16,-80 0 0,39 0-16,81 0 15,-80 0 1,160 0-16,-40 0 15,121 0 1,-1 0-16,41 0 16,-81 0-1,81 0-15,0-40 16,39 40-16,-39 0 16,40 0-1,0 0-15,39 0 16,-79 0-1,-40 0-15,39 0 16,1 0 0,80 0-16,0 0 15,-1 0 1,-79-40-16,0 40 16,-1-41-1,41 41-15,0 0 16,40 0-16,-41 0 15,-39 0 1,0 0-16,-1-40 16,41 40-1,-40 0-15,39 0 16,1 0 0,0 0-16,-81 0 15,41 0 1,0 0-16,39 0 15,1 0 1,0 0-16,-41 0 16,1 0-1,40 0-15,0 0 16,39 0-16,1 0 16,-40 0-1,40 0-15,-40 0 16,40 0-1,-41 0-15,41 0 16,0 0 0,-40 0-16,0 0 15,39 0 1,1 0-16,-40 0 16,40 0-16,-40 0 15,40 0 1,-81 0-16,1 0 15,-1 0 1,1 40-16,0-40 16,39 41-1,1-41-15,40 0 16,0 0 0,-81 0-16,81 40 15,0-40 1,-40 0-16,40 0 15,0 0-15,0 0 16,-41 40 0,41-40-16,0 0 15,-40 0 1,0 40-16,-1-40 31,41 40-31,0-40 31,0 0-31,0 0 16,0 0 0,0 0-1,-1 0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2:34.4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23915 9905 0,'81'0'93,"-1"0"-77,-40-40-16,40 0 16,-40 40-1,41 0-15,-41 0 16,40 0 0,-40-40-16,0 40 15,40 0 1,41 0-16,39 0 15,81 0 1,-121 0-16,121 0 16,80-40-16,-40 40 15,-80-40 1,40 0-16,-81 0 16,41 0-1,-81 40-15,0 0 16,1-41-1,39 1-15,1 0 16,-1 0 0,-39 40-16,-41 0 15,0 0 1,-40 0-16,81-40 16,-41 40-16,40 0 15,-39-40 1,-41 40-16,0-40 15,40 40 1,-40 0-16,0 0 16,0 0-1,1 0 1,-122 0 62,1 0-62,-40 80-16,-41-80 15,-39 80 1,79-40-16,-39 0 16,-1 1-1,41-1-15,-41-40 16,1 80-1,39-40-15,1-40 16,0 40 0,39-40-16,-39 0 15,40 0-15,40 40 16,-81-40 0,-39 0-16,39 40 15,41-40 1,-40 0-16,40 40 15,-41-40 1,81 0-16,-40 0 16,0 41-1,-1-1-15,-39-40 16,80 0 0,40 40-16,-40-40 15,-1 40-15,1-40 16,-40 0-1,80 40 1,-40-40 0,0 0-16,0 0 15,0 0 1,40 40-16,-41-40 16,1 0-1,0 0 1,80 0 78,41 0-79,-1 0 1,-40 0-16,80 0 15,-39 0 1,-41 0-16,120 0 16,-39 0-1,-1 0-15,161-80 16,-121 40-16,41 0 16,-81 0-1,1 40-15,-41 0 16,0 0-1,1-41-15,39 41 16,0-40 0,81 40-16,-41 0 15,-39 0 1,-41 0-16,0 0 16,161 0-1,-80 0-15,-41 0 16,-40 0-16,0 0 15,1 0 1,-1 0-16,0 0 16,0 0-1,1 0-15,-41 0 16,40 0 0,-40 0-16,40 0 15,1 0 1,-41 0-16,0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2:41.0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3812 11790 0,'80'0'93,"1"0"-77,-41 0-16,0 0 16,40 0-1,-40 0-15,40 0 16,-39 0 0,39 0-16,0 0 15,81 0 1,-41 0-16,0 0 15,1 0 1,-41 0-16,0 0 16,0 0-1,1 0-15,-1 0 16,0 0-16,41 0 16,39 0-1,-40 0-15,1 0 16,-41 0-1,0 0-15,1 0 16,-41 0 0,0 0-16,40 0 15,40 40 1,41-40-16,-1 0 16,-39 41-1,-1-41-15,-40 0 16,1 0-16,119 0 15,-39 0 1,120 0-16,-81 0 16,41 0-1,120 0-15,41 0 16,-1 0 0,-120 0-16,-81 40 15,-39-40 1,39 40-16,-79 0 15,-41 0 1,-40-40-16,-80 0 328,80 0-297,81-40-31,119-40 16,-79-1 0,40 81-16,-1-40 15,41 40 1,-40-40-16,-81 0 16,0 40-1,1 0-15,-1 0 16,-40 0-1,41 0-15,-1 0 16,-40 0 0,1 0-16,39 40 15,-40-40-15,0 0 16,41 0 0,-1 0-16,-40 0 15,1 0 1,-1 0-16,0 0 15,0 0 1,1 0-16,-1 0 16,0 0-1,0 0-15,1 0 16,-41 0 0,40 0-16,0 0 15,1 0-15,-1 0 16,0 0-1,41 0-15,-1 0 16,0 0 0,1 0-16,-1 0 15,0-40 1,-39 40-16,-1-40 16,0 40-1,41 0-15,-41 0 16,0 0-1,0 0-15,41 0 16,39 0-16,41 40 16,-81 0-1,1-40-15,-41 40 16,120 41 0,-79-41-16,-1-40 15,81 80 1,-81 0-16,-40-40 15,41-40 1,39 40-16,-39 0 16,-1-40-1,1 41-15,-41-41 16,-40 0-16,0 0 16,-40-121 234,80 41-235,201-161 1,40 81-16,40 40 15,41-1 1,-41-79-16,-40 160 16,40-41-1,-40 1-15,-40 40 16,0 0-16,0 40 16,-121-40-1,41 40-15,39 0 16,-79 0-1,-1 0-15,-39 0 16,-1 0 0,1 0-16,-1 0 15,0 0 1,-39 0-16,39 0 16,0 0-16,1 0 15,-41 40 1,40-40-16,1 40 15,-1-40 1,0 0-16,81 40 16,-81-40-1,41 40-15,-41-40 16,41 40 0,-41-40-16,1 41 15,-41-41 1,0 0-16,0 0 15,1 40-15,-41-40 16,0 40 0,0-40-16,0 0 15,40 0 1,1 40-16,-41-40 16,0 40-1,40-40-15,-40 40 16,0-40-1,41 0-15,-41 40 16,40 0 0,40 0-16,-79 1 15,-1-41-15,40 40 16,0-40 0,-40 40-16,0-40 15,81 40 1,-1-40-16,1 0 15,-81 40 1,0-40-16,40 0 16,0 0-1,-40 40-15,1-40 16,39 0-16,-40 0 16,0 0-1,0 40-15,40-40 31,-80 40-31,81-40 16,39 0 0,0 0-16,1 0 15,-1 0 1,-40 0-16,1 0 16,39 0-1,0 0-15,1 0 16,-41 0-16,0 0 15,-39 0 1,-1 0-16,0 0 31,0 0-31,0 40 16,0-40 0,0 0 15,0 0-16,-40 40 1,0 1 15,-80-41-15,40 40 0,-40-40-1,-41 40-15,41-40 16,0 0-1,0 0-15,-81 40 16,41 0 0,-161-40-16,120 0 15,1 0 1,39 0-16,1 0 16,40 0-1,-41 0-15,41 0 16,0 0-16,0 0 15,-1 0 1,1-40-16,-40 40 16,-1 0-1,41-40-15,0 40 16,0-40 0,-1 40-16,1-40 15,-40 40 1,40 0-16,-1 0 15,1-41 1,0 41-16,-41 0 16,41 0-16,-161-40 15,121 40 1,0-40-16,-41 40 16,1 0-1,39-40-15,1 40 16,40 0-1,-1 0-15,41 0 16,-80-40 0,40 40-16,-1-40 15,1 40-15,-40 0 16,39 0 0,1 0-16,0 0 15,0 0 1,-41 0-16,1 0 15,0 0 1,-1 0-16,41 0 16,-81 0-1,41 0-15,0 0 16,80 0 0,-81 0-16,-39 0 15,39 0 1,1 0-16,40 0 15,-1 0-15,1 0 16,0 0 0,0 0-16,-1 0 15,-39 0 1,80 0-16,-40 40 16,-1-40-1,1 0-15,-40 0 16,-1 40-1,1-40-15,0 40 16,-41 0 0,81 0-16,0-40 15,-1 0-15,1 0 16,0 41 0,-41-41-16,41 0 15,0 0 1,0 0-16,-81 0 15,41 0 1,-1 0-16,41 0 16,-40 0-1,80 0-15,-41 0 16,41 0 0,0 0-16,-40 0 15,0 0-15,40 0 16,-1 0-1,-39-41-15,40 41 16,0-40 0,0 40-16,-40 0 31,80-40-31,-41 40 31,1 0-15,0 0-16,0 0 15,0 0 1,0 0 0,0 0-1,-41 0 1,41 0 0,0 0-1,0 40 1,0-40-16,0 0 15,0 40 1,0-40 0,-1 0-1,1 0 1,0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2:45.6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4454 13916 0,'80'-40'313,"81"40"-298,-41-40 1,41 40-16,79-40 15,-39 40 1,0 0-16,80-40 16,-1 40-1,1 0-15,40 0 16,-40-41 0,40 41-16,-80 0 15,120-40-15,-160 40 31,-1 0-15,41 0-16,80 0 0,-40 0 16,40-40-16,-40 0 15,40 40 1,-40-40-16,40 0 16,-80 40-16,40-40 15,-81 0 1,1 0-16,-81 40 15,81-41 1,-41 1-16,-39 0 16,-1 40-1,0-40-15,1 0 16,-1 40 0,-40-40-16,1 40 15,-1 0 1,-40-40-16,0 40 15,81 0-15,-41-40 16,40 40 0,1 0-16,-41 0 15,40 0 1,1 0-16,-41 0 16,0 0-1,-40 0-15,40 0 16,1 0-1,39 0-15,41 0 16,-41 0 0,0 0-16,-39 0 15,-1 0-15,0 0 16,0 0 0,1 0-16,-1 0 15,161 40 1,-121-40-16,121 40 15,-81-40 1,-39 40-16,-41-40 16,40 40-1,1 0-15,-81-40 16,80 40 0,-40 0-16,41 1 15,-81-1-15,40-40 16,41 120-1,39-80-15,-120 0 16,81 40 0,-41-39-16,0-1 15,0 0 1,-40-40-16,41 40 16,-41 0-1,40-40-15,0 40 16,-80 0-1,40-40-15,41 40 16,-41-40 0,0 0-1,0 40-15,0-40 32,-40 40-32,0 1 62,-120-1-15,80 0-47,-41-40 16,1 0-1,40 0-15,-80 40 16,-41-40-1,1 0-15,39 0 16,1 0 0,0 0-16,-1 0 15,41 0 1,40 0-16,-81 0 16,41 0-1,-120 0-15,39 0 16,41 0-1,39 0-15,-39 0 16,40 0-16,40 0 16,0 0-1,-41 0-15,41 0 16,-40 0 0,40 0-16,-40 0 15,39 0 1,1 0-16,0 0 15,-80 0 1,-1 0-16,41 0 16,0-40-16,0 40 15,-1-40 1,-79 40-16,39-40 16,1 40-1,0 0-15,39 0 16,1 0-1,0 0-15,-81 0 16,41 0 0,0 0-16,-41 0 15,1 0 1,39 0-16,1 0 16,40 0-16,-1 0 15,-39-41 1,40 41-16,0 0 15,-1-40 1,1 40-16,-40-40 16,-41 40-1,41 0-15,-1 0 16,1-40 0,0 40-16,-1 0 15,41 0 1,0 0-16,40 0 15,-41 0-15,1 0 16,40 0 0,0 0-16,-40 0 15,-1 0 1,41 0-16,0 0 16,-40 0-1,0 0-15,39 40 16,1-40-1,-40 40-15,40-40 16,0 0 0,-81 0-16,1 40 15,0 1-15,80-41 16,-1 0 0,-39 0-16,-40 40 15,-41 0 1,-39 0-16,39 0 15,1 0 1,39-40-16,41 0 16,40 0-1,0 0-15,-40 0 16,39 0 0,1 0-16,0 0 15,-80 0 1,80 0-16,0 40 15,-81 0-15,41-40 16,40 0 0,-40 40-16,-1 1 15,41-41 1,0 40-16,-40-40 16,40 0-1,0 0-15,-1 40 16,1-40-1,0 0-15,-40 0 16,40 0-16,-40 0 31,-1 0-31,41 0 32,-40 0-32,0 0 15,39 0 1,1 0-16,-40 0 15,40 0 1,0 0-16,-40 0 16,-1 0-1,1 0-15,40 0 16,0 0-16,-40 0 16,-1 0-1,41 0-15,0 0 16,-40 0-1,40 0-15,0 0 16,-41 0 0,1 0-16,40 0 15,0 0 1,-40 0-16,-1 0 16,41-40-1,0 40-15,-40 0 16,40 0-16,-81-40 15,-39 40 1,39 0-16,41 0 16,0 0-1,-40 0-15,79 0 16,-39 0 0,40 0-1,-40 0 1,0 0 15,39 0-31,-39-41 16,40 41 15,0 0-31,0 0 47,0 0-32,0 0 1,-1 0 31,1 0-31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2:59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5257 5213 0,'40'0'94,"0"0"-63,40 0-31,40 0 16,-39 0-1,119 0-15,-79 0 16,-1 0-1,0 0-15,1 0 16,-41 0 0,0 0-16,1-40 15,-1 40-15,-40 0 16,40 0 0,-40-40-16,81 40 15,-81 0 1,0 0-16,80 0 15,-39 0 1,-1 0-16,40 0 16,-39 0-1,-1 0-15,0 0 16,81 0 0,-81 0-16,40 0 15,1 0 1,39 0-16,1 0 15,-81 0-15,40 0 16,-80 0 0,41 0-16,-1 0 15,0 0 1,0 0-16,41 0 16,-41 0-1,0 0-15,-40 0 16,0 0-1,41 0-15,-1 0 16,0 0 0,41 0-16,-41 0 15,0 0 1,0 0-16,1 0 16,39 0-16,-40 0 15,81 0 1,-41 0-16,0 0 15,1 0 1,39 0-16,1 0 16,-41 0-1,-39 0-15,-1 0 16,0 0-16,0 0 16,1 0-1,39 0-15,-40 0 16,0 0-1,1 0-15,-1 0 16,80 0 0,-39 0-16,-1 0 15,1 0 1,-41 0-16,0 0 16,-40 0-1,0 0-15,0 0 16,41 0-16,-41 0 31,0 0-31,0 0 31,0 0 1,0 0 202,41 0-187,-41 0-47,0 0 15,0 0 1,40 0-16,-40 0 16,0 0-1,1 0-15,39 0 16,-40 0 0,40 0-16,0 0 15,41 40 1,-41-40-16,-40 0 15,40 0-15,1 0 16,-1 0 0,0 0-16,-40 0 15,0 40 1,41-40-16,-41 0 16,0 0-1,0 0-15,-40 40 16,40-40-1,-120 0 79,40 0-78,-81 0-16,-79 40 15,39-40 1,41 40-16,0-40 16,-1 41-1,1-41-15,40 0 16,-1 0 0,-79 0-16,39 0 15,1 0-15,0 0 16,-1 0-1,-79 40-15,39-40 16,-39 0 0,39 40-16,-40-40 15,81 0 1,0 0-16,39 0 16,-39 0-1,0 0-15,-1 0 16,1 0-1,0 0-15,39 0 16,1 0-16,0 0 16,-1 0-1,1 0-15,0 0 16,0 0 0,-1 0-16,41 0 15,-40 0 1,0 0-16,40 0 15,0 0 1,-1 0-16,-79 0 16,80 0-1,-40 0-15,-1 0 16,1 0-16,-80 0 16,39 0-1,1 0-15,40 0 16,-1 0-1,-39 0-15,40 0 16,0 0 0,-1 0-16,1 0 15,0 0 1,0 0-16,-41 0 16,1 0-1,40 0-15,-1 0 16,1 0-1,0 0-15,0 0 16,39 0-16,-39 0 16,0 0-1,40 0-15,0 0 16,-41 0 0,41 0-16,0 0 15,-40 0 1,0 0-16,39 0 31,-39 0-31,0 0 16,40 0-16,0 0 15,-41 0 1,41 0-16,-40 0 16,40 0-1,-40 0-15,40 0 16,-1 0-1,-39 0-15,0 0 16,40 0 0,0 0-16,-41 0 15,41 0 1,0 0-16,-40 0 16,0 0-1,40 0-15,-1 0 16,1 0-16,0 0 15,0 0 1,0 0 0,0 0-1,-40 0 1,-1 0 0,41 0-1,-40 0 1,40 0-1,0 0 1,0 0-16,-1 0 16,1 0-1,0 0 1,0 0 31,40 40 31,40-40-62,0 0-1,41 0-15,-41 0 16,0 0-16,40 0 15,81 40 1,-81-40-16,40 40 16,41 0-1,-1-40-15,81 40 16,120 0 0,-80 0-16,40-40 15,-40 0-15,80 0 16,80 0-1,-39 0-15,-81 0 16,40 0 0,-161 0-16,1 0 15,-40 0 1,39 0-16,-79 0 16,-41 0-1,-40 0-15,40 0 16,-40 0-1,81 0-15,-81 0 16,0 0 0,0 0-16,40 0 15,-39 0-15,-1 0 16,0 0 0,0 0-16,0 0 15,0 0 1,0 0-16,0 0 15,1 0 1,-1 0 0,0 0-1,0 0-15,0 0 16,0 0 0,81 0-16,-81 0 15,0 0-15,0 0 16,40 0-1,-40 0-15,0 0 16,41 0 343,-41 0-359,40 0 16,40 0 0,-39 0-16,-1 0 15,-40 0 1,40 0-16,41 0 16,-1 41-1,121-41-15,-41 0 16,-39 0-16,40 0 15,-41 0 1,-40 0-16,41 0 16,-41 0-1,-39 0-15,-1 0 16,0 0 0,-40 0-16,40 0 15,1 0 1,-41 0-16,40 0 15,0 0 1,1 0-16,39 0 16,-80 0-16,0 0 15,41 0 1,-1 0-16,-40 0 31,0 0-31,0 0 16,0 0-1,0 0 1,41 0 0,-41 0 15,0 0-31,0 0 16,0-41-16,0 41 15,41 0 1,-1 0-16,-40 0 15,0 0 1,0 0-16,81-40 16,-81 40-1,0 0-15,0 0 16,0 0 0,40 0-1,1-40-15,-41 40 16,0 0-1,0 0-15,40 0 32,-40 0-17,0 0 1,41 0-16,-41 0 16,40 0-1,-40 0-15,0 0 16,41 0-1,-1 0-15,-40 0 16,0 0 0,40 0-16,-40 0 15,1 0-15,-1 0 16,0 0 0,0 0-16,0 0 15,0 0 1,0 0-16,0 0 15,1 0 1,-1 0-16,0 0 16,0 0-1,0 0 1,0 0 0,-120 0 93,-40 0-93,39 0-1,-39 0-15,0 0 16,39 0-1,1 0-15,-40 0 16,-41 0-16,1 0 16,-121 0-1,120 0-15,1 0 16,-1 0 0,-39 0-16,79 0 15,41 0 1,0 0-16,0 0 15,-1 0 1,1 0-16,0 0 16,-41 0-1,81 0-15,0 0 16,-40 0-16,40 0 16,-40 0-1,39 0-15,1 0 16,-40 0-1,0 0-15,40 0 16,-1 0 0,-39 0-16,40 0 15,0 0 1,-40 0-16,-1 0 16,41 0-1,0 0-15,0 0 16,0 0-1,0 0-15,0 0 32,0 0 15,-1 0-47,1 0 15,0 0 1,0 0-16,0 0 15,-40 0 1,40 0-16,-1 0 16,-39 0-16,0 0 15,40 0 17,0 0-32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3:06.6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4655 7539 0,'80'40'31,"40"-40"-31,1 0 16,-41 0 0,0 0-16,0 0 15,1 0 1,-1 0-16,0 0 16,-40 0-16,81 0 15,-41 0 1,0 0-16,0 0 15,1 0 1,-41 0-16,40 0 16,-40 0-1,121 0-15,-41 0 16,0 0 0,-79 0-16,39 0 15,-40 0 1,40 0-16,0 0 15,-39 0-15,39 40 16,-40-40 0,40 0-16,-40 0 15,0 0 1,41 0-16,-1 0 16,-40 0-1,0 0-15,0 0 16,1 0-1,-1 0-15,0 0 32,-80 0 61,-81 0-77,1 0-16,-41 0 16,41 0-1,0 0-15,39 0 16,-39 0 0,0 0-16,39 0 15,1 0-15,0 0 16,40 0-1,-41 0-15,1 0 16,-40 0 0,80 0-16,-41 0 15,41 0 1,-40 0-16,0 0 16,40 0-1,-41 0-15,41 0 16,-40 0-16,40 0 15,0 0 1,-40 0-16,-1 0 16,41 0-1,0 0-15,-40 0 16,40 0 0,-41 0-16,41 0 15,-40 0 1,0 0-16,-41 0 15,1 0 1,40 0-16,0 0 16,39 0-1,1 0-15,-40 0 16,40 0 0,0 0-1,0 0 1,80 0 78,0 0-79,40 41-15,81-41 16,-1 0-16,-39 0 15,-1 0 1,81 0-16,-1 0 16,1 0-1,-81 0-15,81 0 16,-1 0 0,41 0-16,-80 0 15,-1 0 1,-39 0-16,-41 0 15,0 0 1,81 0-16,-41 0 16,0 0-16,-39 0 15,-1 0 1,0 0-16,81 0 16,-41 0-1,0 0-15,41 0 16,-1 0-1,-39 0-15,-1 0 16,1 0 0,-41 0-16,0 0 15,40 0 1,1 0-16,-1 0 16,1 0-1,-1 0-15,-40 0 16,0 0-16,1 40 15,119 0 1,-79-40-16,39 0 16,41 0-1,-121 0-15,161 40 16,-121-40 0,41 0-16,-41 0 15,81 0 1,-41 0-16,-39 0 15,-1 0-15,-40 0 16,1 0 0,-41 0-16,0 0 15,0 0 1,0 0-16,0 0 16,-40 40-1,40-40-15,0 0 16,1 0-1,-1 0 17,40 0 311,0 0-343,0 0 16,81 0-16,-1 0 16,1 0-1,-1 0-15,-39 0 16,39 0 0,1 0-16,-41 0 15,41 0 1,-41-40-16,0 40 15,-39 0 1,39 0-16,0 0 16,1 0-1,-1 0-15,1 0 16,-1 0-16,0 0 16,1 0-1,-1 0-15,1 0 16,-1 0-1,0 0-15,1 0 16,-41 0 0,40 0-16,-39 0 15,-1 0 1,-40 0-16,0 0 16,40 0-1,41 0-15,-41 0 16,0-40-16,-40 40 15,41 0 1,-41 0-16,40 0 16,-40-40-1,40 40-15,-40-40 16,1 40 0,39-41-16,40 41 15,-40 0 1,1 0-16,-1-40 15,0 40 1,0 0-16,41 0 16,-1-40-16,-40 40 15,-39 0 1,-1 0-16,40 0 16,0 0-1,-40 0-15,121 0 16,-41 0-1,1 0-15,-1 0 16,41 0 0,-1 0-16,-40 0 15,-39 0 1,39 0-16,-40 0 16,1 0-1,-41 0-15,0 0 16,40 0-16,0 0 15,-40 0 1,41 0 0,39 0-1,0-40-15,-39 40 16,-41 0 0,0 0-16,40 0 15,-40 0-15,0 0 16,1 0-1,39 0 1,-40 0 31,-80 0 109,-40 0-140,39 0-16,-79 0 15,40 0 1,-41 0-16,-119 80 16,-1-40-1,40 1-15,1-1 16,-1-40 0,81 0-16,-41 0 15,41 0-15,-1 0 16,1 0-1,40 0-15,-1 0 16,1 0 0,-40 0-16,40 0 15,-1 0 1,-79 40-16,80-40 16,-1 0-1,1 0-15,40 0 16,-40 0-1,40 0-15,-41 40 16,41-40-16,0 0 16,0 0-1,0 0 1,0 0 0,0 0-1,40 40 1,80-40 46,-40 0-62,40 0 16,0 0-16,81 0 16,-41 0-1,1 0-15,-1 0 16,0 0-1,-39 0-15,79 0 16,-39 0 0,119 0-16,81 0 15,-40 0 1,-80 0-16,40 0 16,-121 0-1,0 0-15,-39 0 16,-1 0-16,-40 0 15,40 0 1,-40 0-16,41 0 16,-1 0-1,-40 0-15,0 0 16,0 0 0,0 0-16,1 0 15,39 0 1,-40 0-1,0 0 1,0 0 0,0 0 15,0 0-31,-40 40 16,41-40-1,-1 40 1,0-40-1,0 0 1,0 0 0,0 0-16,40 0 15,-39 0 17,-1 0-32,0 0 31,0 0-31,0 0 15,0 0 1,0 0 31,0 0-31,1 0 609,79-120-625,-40 120 15,-40 0 1,0 0-16,1 0 109,-1 0-78,0 0 1,0 0-17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3:16.1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5457 9544 0,'40'0'94,"0"0"-78,1 0-1,39 0 1,-40 0-1,0 0-15,40 0 16,1 0 0,-41 0-16,0 0 15,0 0 1,80 0-16,-39 0 16,-1 0-1,-40 0-15,40 0 16,0 0-1,41 0-15,-81 0 16,0 0 0,40 0-16,1 0 15,-41 0-15,40 0 32,-40 0-17,0 0 1,0 0-16,0 0 31,1 0-31,-1 0 47,0 0-31,-80 0 109,0 0-110,-41 0 1,-39 0-1,40 0-15,-41 0 16,41 0-16,0 0 16,40 0-1,0 0-15,-41 41 16,1-41 0,40 0-16,0 0 15,-40 0 1,-1 0-1,41 0 1,0 40 0,0-40-1,0 0 1,0 0-16,-41 0 31,41 0-15,0 0-1,0 0-15,40 40 16,-40-40 0,0 40-16,0-40 15,0 0 1,-1 0 15,1 0 0,0 0-15,40 40 78,40-40-47,0 40-47,81-40 15,-41 0 1,121 0-16,-41 0 16,81 0-1,120 0-15,-80 0 16,0 0-1,-121 0-15,41 0 16,-40 40 0,39-40-16,1 0 15,-81 0 1,121 0-16,-81 0 16,41 40-16,-81-40 15,1 0 1,-81 0-16,0 0 15,40 0 1,-40 0-16,1 0 16,-1 0-1,0 0-15,-120 0 110,39 0-95,-39 0 1,40 0-16,-40 0 16,-81 0-1,-79 0-15,39 0 16,40 0-1,41 0-15,0 0 16,-1 0-16,-39 0 16,-1 0-1,-79 0-15,39 0 16,40 0 0,1 0-16,39 0 15,1 0 1,40 0-16,-81 0 15,41 0 1,40 0-16,40 0 16,-1 0-1,-39 0-15,40 0 16,-40 40-16,40-40 16,-41 0-1,41 0 1,0 0-1,0 0-15,0 0 32,0 0 15,40 41 62,-40-41-93,0 0-1,-1 40 1,1-40 31,80 0 46,1 0-77,39 0 0,0 0-16,81 0 15,-41 0 1,81 0-16,120 0 16,-41 0-16,-79 0 15,-40 0 1,-41 0-16,0 0 15,-39 0 1,-1 0 0,80 0-16,1 0 15,-41 0-15,-39 0 16,-41 0 0,40 0-16,80 40 15,-79-40 1,39 0-16,0 0 15,-39 0-15,-1 0 16,0 0 0,-40 0-16,41 0 15,-41 0 1,0 0-16,0 0 16,40 0-1,0 0-15,-39 0 16,-1 0-1,40 0-15,-40 0 16,80 0 0,-39 0-16,-41 0 15,40 0-15,-40 0 16,0 0 0,41 0-16,-1 0 15,-40 0 1,40 0-16,0 0 15,1 0 1,-1 0-16,0 0 16,41 0-1,-81 0-15,40 0 16,-40 0 0,40 0-16,-39 0 15,-1 0 1,0 0 312,80 0-312,1 0-1,39 0-15,1-40 16,79 40-1,-79 0-15,-1-40 16,-39 40 0,-1 0-16,-40 0 15,1 0 1,39 0-16,-80 0 16,0 0-1,40 0-15,1 0 16,-41 40-1,40-40-15,0 0 16,-40 0-16,41 40 16,-1-40-1,0 0-15,0 0 16,41 0 0,-41 40-16,0-40 15,1 0 1,-1 0-16,-40 0 15,80 0 1,-80 0-16,1 0 16,-1 0-16,40 0 15,-40 0 1,40 0-16,-40 0 16,41 0-1,-41 0 1,80 0-1,1 0-15,-1 0 16,0 0 0,41 0-16,-41 0 15,41 0 1,-1-40-16,-39 40 16,-1-40-16,-40 0 15,41 40 1,-41 0-16,-40 0 15,40-41 1,-40 41 15,-80 0 32,-120 0-48,-1 0 1,-79 0-16,79 0 16,-160 0-16,40 0 15,40 0 1,-40 41-16,41-41 16,39 0-1,-40 0-15,81 0 16,39 0-1,1 0-15,0 0 16,80 0 0,-81 0-16,41-41 15,0 41-15,-1-40 16,41 40 0,-80 0-16,40-40 15,-41 40 1,41-40-16,-40 40 15,-1-40 1,41 40-16,0 0 16,40 0-1,-41 0-15,41 0 16,0 0 0,0 0-16,0 0 15,160 0 95,1-40-95,119 40-15,1-40 16,-80 40-1,-1-40-15,1 40 16,-1 0-16,-39 0 16,-1 0-1,-40 0-15,0 0 16,41 0 0,-41 0-16,0 0 15,1 0 1,39 0-16,0 0 15,1 0 1,-1 0-16,0 0 16,-39 0-1,-1 0-15,40 0 16,1 0 0,79 0-16,-39 0 15,40-40-15,-121 40 16,0 0-1,121 0-15,-81-41 16,0 41 0,1 0-16,-41 0 15,0 0 1,41 0-16,-41 0 16,0 0-1,-40 0-15,41 0 16,-41 0-1,40 0 1,-40 0 15,-80 0 63,-161 0-94,-39 0 16,-41 41-1,80-1-15,-40 0 16,-120 0-16,80 0 16,0 0-1,41 0-15,39 0 16,40-40-1,-39 0-15,79 0 16,1 0 0,40 0-16,0 40 15,39-40 1,1 0-16,0 0 16,0 0-1,0 0-15,0 0 16,80 0 46,80 0-62,1 0 16,39 0 0,1 0-16,-1 0 15,81-40 1,0 0-16,80 40 15,-80-40 1,39 0-16,-39 40 16,-80-40-1,-41 40-15,0 0 16,1-40-16,-1 40 16,1 0-1,-1 0-15,0 0 16,41 0-1,-1 0-15,-39 0 16,-41 0 0,0 0-16,0 0 15,1 0-15,-41 0 16,0 0 0,40 0-16,0 0 15,-39 0 1,-1 0-16,0 0 31,0 0-15,0 0-1,0 0 32,40 0-16,-39 0 1,-1 0-32,0 0 15,0 0 1,40 0-16,-40 0 16,1 0-1,-1 0 16,0 0-15,40 40 0,0-40 15,-40 0-15,1 0 15,-82 0 63,1 0-79,0 0-15,-80 0 16,-1 0-16,-119 0 15,79 0 1,1 0-16,-1 0 16,41 0-1,-1 0-15,1 0 16,-41 40 0,-39-40-16,79 0 15,1 0 1,40 0-16,-41 0 15,41 0 1,0 0-16,0 0 16,-81 0-16,41 40 15,40-40 1,-1 40-16,1-40 16,40 0 15,0 0-31,0 0 15,0 0 17,120 0 46,-40 0-78,80 0 15,-39 0-15,-1 0 16,-40 0 0,80 0-16,-80 0 15,1 0 1,79 0-16,-80 0 16,40 0-1,81 0-15,-41 0 16,-40 0-1,-39 0-15,-1 0 16,40 0 0,0 0-16,-40 0 15,0 0 1,41 0-16,-41 0 16,40 0-16,0 0 15,1-40 1,-41 40-16,0 0 15,40 0 1,0 0-16,-40 0 16,1 0-1,-1 0 1,0 0 0,0 0 15,0 0-16,0 0 32,0 0 0,-40-40 78,0 0-109,-120 40-1,0 0 1,-1 0-16,1 0 16,-1 0-1,1 0-15,0 0 16,-1 0-16,41 0 16,40 0-1,0 0-15,0 0 16,0 0-1,-1 0-15,1 0 32,0 0-17,0 0 1,80-40 171,0 0-171,0 40-16,41 0 16,-81-40-16,80 40 15,-40-41 32,0 41-16,0 0-31,0 0 16,1 0 0,-1-40-1,40 40 1,-40 0 31,0 0-16,0 0-31,0 0 16,1 0-1,-1 0 17,0 0-32,0 0 31,0 0-31,0 0 15,0 0-15,-40 40 32,40-40-17,1 0 32,-1 0-31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3:21.3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24116 9946 0,'40'0'157,"0"-41"-142,40 41-15,81 0 16,120-40-1,-40 40-15,39-40 16,-39 0 0,-40 40-16,-81-40 15,1 40 1,-1 0-16,0 0 16,1 0-1,-41-40-15,0 40 16,1 0-1,-1-40-15,0 40 16,0 0-16,41-40 16,-41 40-1,0 0-15,0 0 16,1 0 0,-41 0-16,40 0 15,-40 0 1,0 0-16,0 0 15,-120 0 48,0 40-63,-40-40 16,39 0-1,-39 0-15,0 0 16,39 0-1,-39 40-15,0-40 16,39 0 0,-39 40-16,80-40 15,-40 0 1,39 0-16,1 40 16,0-40-1,-80 0-15,80 0 16,0 0-16,-41 0 15,41 0 1,-40 0-16,0 40 16,40-40-1,-1 0-15,1 0 16,0 0 0,0 0-16,0 40 15,-40-40 1,-1 0-16,1 0 15,0 40 1,0-40-16,39 41 16,1-41-16,-40 40 15,0-40 1,40 0-16,0 0 16,-41 0-1,41 0-15,0 0 16,0 0-1,-40 40 1,40-40 0,-1 0-1,1 0 1,0 0 0,0 0-1,0 0 16,0 40-15,0-40-16,40 40 16,-40-40 15,80 0 141,0 0-157,0 40-15,0-40 16,0 0 0,0 0-16,41 0 15,-41 0-15,40 0 16,-40 0 0,80 0-16,-39 0 15,39 0 1,0 0-16,1 0 15,-41 0 1,0 0-16,-40 0 16,81-40-1,-41 40-15,41 0 16,-41-40 0,-40 40-16,0 0 15,40-40-15,-40 40 16,41-40-1,-1 40-15,-40 0 16,0 0 0,40-40-16,-39 40 15,79 0 1,-80 0-16,0-41 16,81 41-1,-81 0-15,120-40 16,-80 40-1,1 0-15,-1 0 16,0 0-16,-40 0 16,0 0-1,41 0-15,-41 0 16,40 0 0,0 0-16,81 0 15,-41-40 1,1 40-16,-41 0 15,40 0 1,1-40-16,39 40 16,-40 0-1,1 0-15,-41-40 16,0 40-16,1-40 16,-1 40-1,0 0-15,40 0 16,-39 0-1,-41 0-15,0 0 16,40 0 0,-40 0-16,41 0 31,-41 0-15,0 0-1,0 0 1,-80 0 78,0 0-94,0 0 15,0 0 1,-41 0-16,-39 0 15,-41 0 1,1 0-16,39 0 16,1 0-16,40 0 15,0 0 1,-1 0-16,1 40 16,-40-40-1,-1 0-15,1 0 16,80 40-1,0-40-15,-41 40 16,41-40 0,0 0-16,-80 0 15,40 0 1,80 40-16,-41-40 16,1 0 15,0 0 0,40 40-15,0 1 31,40-41-32,0 0 1,41 0-16,-41 0 15,40 0-15,81 0 16,-1 40 0,1-40-16,-81 0 15,0 0 1,0 0-16,-40 0 16,1 0-1,-1 0-15,40 0 31,0 0-31,-40 0 16,0 0 0,1 0-16,-1 0 15,0 0-15,0 0 32,0 0-32,0 0 15,0 0 1,0 0 15,1 0 125,-1 0-140,-40 40 0,40-40-1,0 0 1,0 40-1,0-40 1,0 0 0,41 0-1,-121 0 79,-41 0-94,41 0 16,0 0-1,-40 0-15,-41 0 16,41 0-16,-40 0 16,39 0-1,1 0-15,40-40 16,-40 40-1,40 0-15,0 0 16,40-40 0,-41 0-16,1 40 31,40-41 0,0 1-15,0 0 31,0 0-32,40 40 1,1-40 0,-1 40-16,0 0 15,0-40 1,40 0-16,-40 40 31,0 0 0,1-40 1,-1 40 108,0-40-109,0-1 1,0 41-17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3:28.8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3892 12111 0,'40'0'63,"1"0"-32,-1 0-31,40 0 16,0 40-1,81-40-15,-1 40 16,41-40 0,-41 41-16,-39-41 15,-1 0 1,0 0-16,1 0 15,-1 0 1,1 0-16,-1 0 16,-40 0-16,41 0 15,-41 40 1,80 0-16,121-40 16,-80 40-1,-41-40-15,1 0 16,39 0-1,1 0-15,-40 0 16,-1 0 0,-80 0-16,41 0 15,39 0 1,-39 0-16,-1 0 16,-40 0-16,-40 0 31,1 0-31,-1 0 31,-80 0 63,-41 0-94,1 0 15,-80 0 1,39 0-16,-120 0 16,41 0-16,39 0 15,-39 0 1,-1 0-16,40 0 16,1 0-1,-1 0-15,41 0 16,0 0-1,39 0-15,-79 0 16,40 0 0,-81-40-16,0 40 15,41 0-15,80 0 16,-1 0 0,41 0-16,-40 0 15,0 0 1,40 0-1,-1 0 1,1 0 0,0 0 31,120 0-1,81 0-46,-1 0 16,121-40 0,0 0-16,-80 40 15,80-41 1,-81 41-16,161-80 16,-160 40-1,200 40-15,-120-40 16,-40 40-1,-80 0-15,39 0 16,-79 0-16,-1 0 16,0 0-1,1 0-15,-1 0 16,-40 0 0,1 0-16,79 0 15,1 0 1,39 0-16,81 0 15,40-40 1,0 0-16,-80 40 16,0-40-1,-81 40-15,1-40 16,-41 40-16,0 0 16,-39 0-1,-1-41-15,-40 41 16,0 0-1,40 0-15,-39 0 16,-1 0 0,0 0 15,-80 0 0,-41 0-31,-39 0 16,-121 0-16,1 41 15,-41-1 1,80 0-16,-120-40 16,40 40-1,40-40-15,81 0 16,39 0 0,-39 0-16,-1 0 15,-39 0 1,-41 0-16,40 0 15,-120 40 1,41-40-16,-1 0 16,120 0-16,1 0 15,39 0 1,1 0-16,40 0 16,-1 0-1,41 0-15,0 0 16,0 0-1,0 0-15,-40 0 32,80 40 30,40-40-46,40 0-1,0 0 1,121 0-16,120 40 16,0-40-1,-120 0-15,39 0 16,-79 0 0,-1 0-16,-39 0 15,-1 0 1,121 0-16,0 0 15,-41 0-15,161 0 16,-80 0 0,-40 0-16,-81 0 15,-39 0 1,-1 0-16,121 0 16,-80 0-1,160 0-15,-121 0 16,-39 0-1,-41 0-15,-40 0 16,-40 0 0,41 0-16,-41 0 15,0 0-15,0 0 16,0 0 0,40 0-16,-39 0 15,39 0 1,0 0-16,0 0 15,-40 0 1,41 0-16,-41 0 16,40-40-1,40 40-15,-39 0 16,-1 0 0,0-40-16,0 40 15,41-40-15,-41 40 16,-40 0-1,0 0-15,41-40 16,-41 40 0,40 0-16,0 0 15,-40 0 1,0 0 0,41 0-1,-1 0 1,-40 0-1,40 0-15,-40 0 16,41 0-16,-41 0 16,0 0-1,0 0-15,81 0 16,-81 0 0,0 0-16,0 0 15,40 0 1,-40 0-16,0 0 15,1 0 1,-1 0 0,0 0-1,0 0-15,40 0 16,-40 0-16,0 0 16,41 0-1,-41 0-15,0 0 31,0 0-31,0 0 16,0 0 0,0 0-16,41 0 15,-1 0 1,-40 0-16,0 0 16,0 0-1,0 0-15,41 0 16,-41 0-16,40 0 15,-40 0 1,0 0-16,41 0 16,-41 0-1,40-40 298,0 40-313,0 0 15,1 0 1,-1-40-16,40 40 16,1 0-1,-1 0-15,0 0 16,1-41 0,-1 41-16,-40 0 15,1 0 1,39 0-16,-40 0 15,1 0-15,-1 0 16,-40 0 0,80 0-16,-39 0 15,-1 0 1,40 0-16,1 0 16,-41 0-1,0 0-15,0 0 16,41 0-1,-1 0-15,1 0 16,-1 0 0,0 0-16,1 0 15,-1 0-15,-40 0 16,41 0 0,-41 0-16,40 0 15,1 0 1,-41 0-16,-40 0 15,0 0 1,40 0-16,41 0 16,-1 0-1,1 0-15,-41 0 16,0 0 0,-40 0-16,0 0 15,0 0-15,41 0 16,39 0-1,41 0-15,-41 0 16,-40 0 0,0 0-16,1-40 15,-41 40 1,40 0 0,-40 0-1,-80 0 79,-80 0-78,-1 0-16,-39 40 15,-1-40 1,1 41-16,39-41 15,-39 0 1,40 0-16,39 0 16,1 0-1,-40 0-15,80 0 16,-1 0-16,1 0 16,-40 0-1,40 0-15,-40 0 16,40 0-1,-81 0-15,1 40 16,-1-40 0,-79 40-16,79-40 15,41 0 1,0 0-16,40 0 16,0 0-1,-41 0-15,41 0 16,-40 0-1,40 40 1,-40-40-16,-1 0 16,41 40-1,0-40 1,0 40 0,0-40 15,40 40-16,-40-40 1,40 40 62,120-40-31,1 40-31,39 1-16,41-41 15,-41 0 1,-39 0-16,-1 0 16,-40 0-16,0 0 15,81 0 1,120 0-16,-121 0 15,1 0 1,-41 0-16,1 0 16,-41 0-1,0 0-15,81 0 16,-1 0 0,81 0-16,-41 0 15,81 0 1,0-41-16,40 41 15,-40-40-15,-80 40 16,40-40 0,-81 0-16,81 40 15,-121 0 1,1 0-16,-41 0 16,40 0-1,41 0-15,39 0 16,-39 0-1,-1 0-15,-39 0 16,-1 0 0,-40 0-16,-40 0 15,1 0-15,39 0 16,-40 0 0,0 0-16,40 0 15,1 0 1,-41 0-16,40 0 31,0 0-31,1 0 16,-1 0-1,-40 0 1,0 0 0,0 0-16,0 0 15,0 0-15,1-40 16,-1 40-1,0 0-15,0 0 16,80 0 0,-80 0-16,1 0 15,-1 0 1,0 0-16,0 0 16,0 0-1,40 0 1,-40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05:59.0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7142 5815 0,'0'40'141,"41"-40"-125,-1 0-1,40 40-15,40 0 16,-39-40-16,-1 0 15,0 40 1,-40-40-16,81 40 16,39 0-1,-80-40-15,1 0 16,-1 0 0,40 40-16,41-40 15,39 41 1,-119-41-16,39 0 15,41 0 1,39 0-16,1 0 16,80 0-16,-81 0 15,-39 0 1,39-41-16,-79 41 16,-1-40-1,1 40-15,-41 0 16,-40 0-1,40 0-15,-40 0 16,1 0 0,39 0-16,0 0 15,-40 0 1,0 0-16,0 0 16,41 0-1,-1 0-15,-40 0 16,40 0-16,1 0 15,39 0 1,-40 0-16,0 0 16,81-40-1,-41 40-15,1-40 16,-41 40 0,0-40-16,0 40 15,81 0 1,-41 0-16,1 0 15,-1 0-15,41 0 16,-41 0 0,0 0-16,-39 0 15,-1 0 1,40 0-16,81 0 16,120 0-1,120 0-15,-120 0 16,-40 40-1,-120 0-15,-41 40 16,0-80 0,1 41-16,-41-41 15,81 0-15,-41 0 266,0-121-250,161 121-1,0-160-15,40 80 16,-80 80-1,-81 0-15,1-41 16,-41 41-16,41 0 16,-1 0-1,41 0 1,-41 0-16,1 0 16,-41 0-16,1 0 15,-81 0 1,0 0-16,0 0 31,40 0-31,-40 0 31,1 0-31,-1 0 16,0 0 15,40 0-31,40 41 16,1-1-1,79 0-15,-79 0 16,-41 0 0,0-40-16,-40 0 15,1 0 1,-1 0-16,0 0 16,40 0-1,-40 0 16,0 0-31,0 0 79,1 0-64,-1 0 32,0 40-47,40-40 16,0 0-1,1 0-15,39 0 16,-80 0-16,0 0 16,0 0-1,41 0-15,-1 0 16,-40 0-1,40 0-15,0 0 16,81 0 0,-41 0-16,1 0 15,39 0 1,201 40-16,-40 0 16,0 0-16,-120-40 15,40 41 1,-81-41-16,-39 0 15,-41 0 1,0 0-16,0 0 16,1 0 812,-41 0-813,80 0 1,41 0-16,-41 0 16,-40 0-16,81 40 15,-41-40 1,-80 0-16,0 0 16,41 0-1,-1 0-15,40 0 16,-39 0-1,-1 0-15,40 0 16,1 0-16,-1 0 16,-40 40-1,41 0-15,-41-40 16,0 0 0,0 0-16,41 0 15,-1 0 1,1 40-16,-1-40 15,0 0 1,1 0-16,-1 0 16,0 0-16,81 0 15,-40 0 1,39 0-16,-39 0 16,39 0-1,-79 0-15,-41 0 16,40 0-1,-39 0-15,-41 0 16,80 0 0,-40 0-16,1 0 15,39 0 1,40-40-16,-79 40 16,79-40-16,1 40 15,-1-40 1,1 40-16,-41-40 15,1 40 1,-41 0-16,40-41 16,-80 41-1,0-40-15,41 40 16,-41-40 0,0 0-16,0 40 15,0 0 1,0-40-1,-40 0 17,40 40-32,-40-40 31,0 0-31,41 40 16,-41-40-1,0-1 1,0 1 15,0 0-15,-41 40-16,-39-40 15,-40 0-15,40 40 16,-41-40 0,41 40-16,0-40 15,-41 40 1,1 0-16,0 0 15,-81 0 1,-80 0-16,80-40 16,-39 40-1,79-40-15,-80 40 16,81 0 0,-1 0-16,-39 0 15,-41 0-15,0 0 16,41 0-1,39 0-15,1 0 16,39 0 0,-120 0-16,-80 0 15,-160 0 1,120 0-16,40 0 16,40 0-1,40 0-15,81 40 16,39-40-1,41 0-15,0 0 16,40 0-16,-41 0 16,121 0 62,81 0-78,79 0 15,41 0 1,201 0-16,-81 0 16,40 0-1,81 0-15,-1 0 16,-120 0 0,121 40-16,-121-40 15,-40 40-15,-40-40 16,0 40-1,-41 0-15,-79 40 16,80 1 0,-1-41-16,-79 0 15,-1 0 1,41-40-16,-81 40 16,-39 0-1,-1-40-15,-40 40 16,40-40-16,-40 0 15,-80 0 48,-80 0-47,-81 0-16,-120 0 15,0-40 1,-160 40-16,-121 0 15,-281 0 1,361 0-16,41 0 16,120 0-16,0-40 15,160 0 1,-40 0-16,81 0 16,-1 40-1,1 0-15,-41 0 16,81 0-1,39 0-15,41 0 16,0 0 0,0 0-16,80 0 93,40 0-77,121 0-16,80 0 16,40 0-1,40 0-15,40 0 16,-80 0 0,0 0-16,-40 0 15,-40 0 1,0 0-16,-41 0 15,-39 0-15,-41 0 16,-39 0 0,-1 0-16,0 0 31,-40 0-15,-80 0 30,-120-40-30,-81-1 0,-120 1-16,-81 0 15,-39 40-15,-121 0 16,-40-80 0,160 80-16,-39-40 15,-161 0 1,160 0-16,-40-40 15,0 80 1,1-41-16,79 1 16,-80 0-1,1-40-15,79 0 16,121 0 0,-40-1-16,80 41 15,-41 0-15,1 0 16,40 40-1,121 0-15,39 0 16,81-40 0,0 40-16,40 0 31,160 0 47,-40 40-62,41 40-1,-1 0-15,121 41 16,-1 39 0,41-39-16,121 79 15,-41-40 1,-40 1-16,40-81 15,0 0 1,40-40-16,81 1 16,39-1-1,202-40-15,-282 0 16,-80 0-16,-80 0 16,0-81-1,-120 41 1,79 0-16,-39 0 15,40 0-15,-41 0 16,-79 0 0,-41 0-16,0 40 15,-40 0 1,-40-40 31,0-1-32,-40 41 1,-40 0-16,0 0 16,-1 0-1,-39-40-15,-40 40 16,-1 0 0,-160 0-16,-120 0 15,-161 0 1,120 0-16,-240 40 15,0 81-15,240-41 16,41 0 0,-81 0-16,41-39 15,39-41 1,41 80-16,80-40 16,80-40-1,0 0-15,121 0 16,40 0-1,40 0-15,-41 0 16,122 0 109,79 0-125,40 0 16,242 0-1,-1-40-15,201 0 16,0 0 0,120-41-16,0 1 15,-120 40 1,-120-40-16,-1 0 15,-120 39-15,41 41 16,-202 0 0,-39 0-16,-81 0 15,0 0 1,-80-40 15,-80 40-15,-80-40-1,-121 0-15,-201-80 16,41 80 0,-81-81-16,81 1 15,-1 40-15,-160 0 16,-80 80 0,40 0-16,-241 0 15,-160 160 1,201 1-16,280-81 15,80-40 1,121 40-16,0-40 16,120 0-1,-40-40-15,121 0 16,39 0-16,41 0 16,0 0-1,160 0 126,-40 0-126,0 0 1,41 40-16,119 0 16,-79-40-1,119 41-15,122-41 16,119 80 0,41-80-16,-41 0 15,-79 0 1,-41 0-16,-80 0 15,-121 0 1,-40 0-16,-79 0 16,-1 0-1,0 0 1,-120 0 31,-1-40-32,-39 0-15,-41-1 16,-79-39 0,-81 40-16,-40-40 15,-41 0 1,-39 40-16,-41 0 16,121 40-16,-40 0 15,80 0 1,-161 0-16,-39 0 15,-81 40 1,80 40-16,41-40 16,39 40-1,121-40-15,81-40 16,39 0 0,40 0-16,-39 0 15,79 0 1,1 0-16,40 0 15,0 0-15,-1 0 16,41 0 0,0 0-16,-80 0 15,39 0 1,1 0-16,40 0 16,-80 0-1,80 0 16,80 40 157,0-40-172,0 40 15,0-40-16,0 0-15,0 0 16,41 0 0,-1 0-16,-40 0 31,0 0-31,0 0 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3:48.0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5738 5093 0,'40'0'234,"0"0"-234,0 0 16,1 0-1,39 0 1,-40 0 0,40 0-1,-40 0 1,0 0-16,1 0 16,39 0-1,0 0-15,0 0 16,1 0-1,-1 0-15,0 0 16,0 0 0,-40 0-16,1 0 15,39 0 1,40 0-16,1 0 16,-1 0-16,-40 0 15,41 0 1,-41 0-16,40 0 15,-39 0 1,39-40-16,40 0 16,41-1-1,-81 41-15,1-40 16,-1 40-16,1 0 16,-1-40-1,-40 40-15,0-40 16,1 40-1,-41 0-15,0 0 16,0 0 0,0 0-1,0 0 1,0 0 0,1 0-1,-1 0 1,0 0-16,0 0 15,0 0 1,0 0 0,0 0-1,0 0-15,1 0 16,39 0 0,0 40-16,-40-40 15,0 0 1,41 0-16,39 40 15,-40-40 1,0 40-16,1-40 16,-41 0-1,40 0-15,81 0 16,-81 0-16,40 0 16,-39 0-1,-1 0-15,0 0 16,0 0-1,81 0-15,120 0 16,160 41 0,-120-1-16,0-40 15,-80 0 1,-81 0-16,41 0 16,40 40-16,-81-40 15,-39 0 1,-41 0-16,0 0 15,-40 0 1,0 0-16,0 0 16,41 0 312,-41 0-328,80 0 15,41 0 1,-41 0-16,1 0 16,39 0-1,1 0-15,-1 0 16,-40 0 0,1 0-16,-1 0 15,1 0 1,-1 0-16,0 0 15,1 0-15,-1 40 16,-40-40 0,1 0-16,-1 0 15,40 0 1,-40 0-16,1 0 16,-1 0-1,0 0-15,0 0 16,1 0-1,-1 0-15,40 0 16,-39 0-16,-1 0 16,0 0-1,0 0-15,-40 0 16,81 0 0,-41 0-16,40 0 15,-79 0 1,-1 0-16,40 0 15,-40 0 1,0 0-16,0 0 16,1 0-1,-1 0-15,0 0 16,80 0-16,1 0 16,-41 0-1,0 0-15,0 0 16,1 0-1,79 0-15,121 40 16,80-40 0,-80 0-16,-80 0 15,-1 0 1,-79 0-16,79 0 16,41 0-1,40 0-15,-121 0 16,1 0-16,-81 0 15,0 0 1,-40 0-16,1 0 16,-1 0 15,0 0 266,80 0-282,-39 0 1,79 0-16,1 0 16,79 0-1,-79 0-15,39 0 16,41 0 0,-40 40-16,-1-40 15,-39 0 1,-1 40-16,1-40 15,-1 0-15,41 40 16,-81-40 0,1 0-16,-81 0 15,40 0 1,-40 0-16,41 40 16,39-40-1,-40 0-15,-40 0 16,41 41-1,-1-41-15,-40 0 16,0 40 0,0-40-16,0 0 15,1 0-15,39 40 16,-40-40 0,0 0-16,0 0 15,40 0 1,-39 0-16,-1 0 15,0 0 1,0 0-16,40 0 16,0 0-1,-39-40-15,-1 40 16,0 0 0,0 0-16,0 0 15,40-40-15,1 40 16,39-41-1,-40 41-15,41-40 32,-81 40-32,40 0 15,-40 0 1,0 0 0,40-40-16,81 40 15,-41-40 1,-39 40-16,-1 0 15,0 0 1,-40 0-16,0 0 31,0 0-31,41-40 16,-1 40-16,-40 0 16,80 0-1,-39 0-15,-1 0 16,0 0-1,-40 0-15,41 0 16,-41-40 0,40 40-16,0 0 15,0 0 1,-39 0-16,39 0 16,0 0-1,0 0-15,-40 0 16,1 0-16,-1 0 15,0 0 1,0 0 0,0 0-1,0 0 1,0 0 0,1 0-16,-1 0 31,0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3:51.0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8788 6777 0,'-40'0'94,"-1"0"-79,-39 0 1,0-40-16,-40 40 16,-1 0-16,1 0 15,40 0 1,-1 0-16,41 0 15,0 0 1,0 0-16,0 0 16,-40 0-1,39 0 17,1 0-17,0 0 1,0 0-16,0 0 31,0 0-31,0 0 16,-41 0-16,41 0 31,0 0-15,0 0-1,0 0 16,0 0-31,0 0 16,-41 0 0,41 0-1,-40 0-15,40 0 16,0 0 0,0 0-16,-81 0 15,81 0 1,0 0-16,0 0 15,-81 0 1,41 0-16,0 0 16,-40 0-1,39 0-15,41 0 16,-40 0 0,40 0-16,0 0 15,0 0-15,-81 0 16,81 0-1,0 0-15,0 0 16,-40 0 0,-1 0-16,41 0 15,0 0 1,-40 0-16,40 0 16,0 0-1,-41 0-15,1 0 16,40 0-1,-40 0 1,-41 0-16,81 0 16,0 0-1,0 0-15,-40 0 16,40 0 0,-1 0-16,1 0 31,0 0-31,0 0 15,0 0 1,0 0 15,0 0 16,40 40 375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4:00.4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4454 8422 0,'80'0'328,"-40"0"-328,41 0 16,-41 0 0,80 0-16,-40 40 15,-39-40 1,39 40-16,0-40 15,0 0 1,41 0-16,-1 0 16,-40 0-1,-40 0-15,1 0 16,79 0-16,-40 0 16,0 0-1,1 0-15,-1 0 16,0 0-1,0 0-15,1 0 16,-1-40 0,0 40-16,0 0 15,1 0 1,39 0-16,-40 0 16,81-40-16,-81 40 15,40 0 1,1 0-16,-1 0 15,41 0 1,-1 0-16,-39 0 16,-1 0-1,-40 0-15,1 0 16,-1 0 0,0 0-16,0 0 15,1 0 1,-41 0-16,40 0 15,0 0-15,0 0 16,41 0 0,79 0-16,-39 0 15,160 0 1,-120 0-16,39 0 16,81 0-1,-80 0-15,80 0 16,0 0-1,-120-41-15,-41 41 16,-39 0 0,-1 0-16,-40 0 15,41 0 1,-81 0-16,40 0 16,81 0-16,-41 0 15,81 0 1,-41 0-16,1 0 15,-41 0 1,-40 0-16,-40 0 16,41 0-1,-41-40 1,0 40 0,40 0 359,-40 0-360,0 0 1,0 0-1,-40 40-15,81-40 16,-1 0 0,0 0-16,-40 0 15,0 0 1,1 0-16,79 0 16,-80 41-1,0-1 1,0-40-16,0 0 15,41 0 1,-41 0 0,-40 40-1,80-40-15,0 40 16,-40-40 0,1 0-16,-1 0 15,0 0 1,0 0-1,0 0 1,0 0 0,0 0-1,1 40 1,-1-40 0,0 0-1,0 0-15,0 0 16,80 0-1,-39 0-15,39 0 16,-40 0 0,81 0-16,-41 0 15,1 0 1,79 0-16,161 0 16,-120 40-16,80-40 15,-120 40 1,39 0-16,81-40 15,-40 40 1,-80-40-16,40 0 16,-81 0-1,1 0-15,-81 0 16,0 0 0,-40 0-16,1 0 15,-1 0 16,0 0-31,40 0 329,81-40-314,79 40-15,-119 0 16,39-40-1,1 40-15,-1 0 16,-39 0 0,-1 0-16,0 0 15,1 0 1,-1 0-16,0 0 16,1 0-1,-41 0-15,40 0 16,-39 0-1,39 40-15,-40 0 16,1-40-16,-1 0 16,40 0-1,-80 0-15,81 0 16,-81 0 0,40 0-1,-40 0 1,41 0-16,-1 0 15,0 0 1,0 0-16,1 0 16,-41 0-1,40 40-15,-40-40 16,40 0-16,1 0 16,-1 0-1,40 0-15,41 0 16,-1 0-1,-39 0-15,39 0 16,-40 0 0,81 0-16,-40 0 15,39 0 1,-79 0-16,-1 0 16,-40 0-1,0 0-15,41 0 16,-1 0-16,-40 0 15,1 0 1,-41 0-16,40 0 16,0 0-1,-40 0-15,1 0 16,39 0 0,-40 0-16,0 0 15,81 0 1,-41 0-16,40-40 15,1 40 1,-41 0-16,0 0 16,0 0-16,1 0 15,-1 0 1,0 0-16,40-40 16,41 40-1,120-40-15,-81 40 16,-79-40-1,-1 0-15,-40 40 16,1 0 0,-1 0-16,-40-40 15,40 40 1,1 0-16,-41 0 16,0-40-1,0 40-15,80 0 16,-80 0-16,1 0 15,-1 0 1,40 0-16,-40 0 16,40 0-1,-40 0-15,1 0 32,-1 0-17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4:02.9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13482 9825 0,'0'40'31,"-40"-40"16,-40 0-31,40 0-1,-40 40-15,40-40 16,-1 0 0,1 0-16,-80 0 15,40 0-15,-81 0 16,-39 0 0,39 0-16,1 0 15,39 0 1,1 0-16,40 0 15,-41 0 1,1-80-16,-81 40 16,41 0-1,-1 0-15,1 0 16,39 0 0,1 40-16,-1 0 15,1 0-15,-40 0 16,-1 0-1,1 0-15,79 0 16,1 0 0,0 0-16,0 0 15,39 0 1,1 0-16,0 0 16,-80 0-1,80 0-15,-41 0 16,41 0-1,-40 0-15,40 0 16,-40 0-16,-1 0 16,-39 0-1,40 0-15,-81 0 16,-79 40 0,-1 0-16,80-40 15,1 0 1,39 0-16,1 40 15,40-40 1,-81 40-16,-39 0 16,39 0-1,41-40-15,-1 40 16,41-40-16,0 0 16,0 0-1,-41 0-15,41 0 16,0 0-1,40 0-15,-1 0 16,-79 0 0,40 0-16,0 0 15,-1 0 1,1 41-16,40-41 16,-40 0-1,40 0-15,-1 0 16,-39 0-16,0 0 15,40 0 1,0 0-16,0 0 16,-1 0-1,-39 0 17,40 0-17,0 0 1,0 0-16,0 0 31,0 0 16,40 40-47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8:20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12720 4612 0,'0'-41'110,"-40"41"-79,40-40-16,-80 0 1,40 40-16,-1 0 16,41-40-1,-40 40-15,-40-40 16,40 0-16,0 0 16,-81 40-1,81 0-15,-80-40 16,40 40-1,-121-40-15,81-1 16,-1 41 0,-79-40-16,39 0 15,81 0 1,0 40-16,-1-40 16,1 40-1,40 0-15,-40 0 16,-41 0-16,1 0 15,40 0 1,40 0-16,-1 0 16,-79 0-1,40 0-15,0 0 16,-81 0 0,81 40-16,40 0 15,-41-40 1,1 0-16,0 0 281,-81 80-281,1 1 16,80-41-1,-1 0-15,1 0 16,0-40 0,-40 0-16,79 0 15,-39 0 1,0 40-16,0 0 15,-1 0 1,41-40-16,0 0 16,0 40-16,0-40 15,-40 0 1,40 0-16,-1 0 31,1 41-31,0-1 31,0-40-15,0 0 0,0 0-1,40 40-15,40-40 110,0 0-95,0 0 17,0 0-32,0 0 15,41 0 1,-1 0-1,40 0-15,81 0 16,-41 0 0,1 0-16,160 0 15,0-40 1,-40 0-16,-81-1 16,-39 41-1,-81 0-15,-40 0 16,41 0-1,-41 0-15,40 0 16,-40 0 15,0 0-31,0 0 16,41 0 0,-41 0-16,0 0 15,40 41 1,0-41-16,1 40 15,-1-40 1,-40 0-16,40 0 16,-40 0-1,1 0-15,39 0 16,40 0-16,-40 0 16,-39 0-1,-1 0-15,40 0 16,0 0-1,-40 0-15,0 0 16,1 0 0,39 0-16,-40 0 15,0 0 1,40 0-16,-40 0 31,1 0-31,-1 0 16,0 0-1,0 0 17,-80 0 15,-40 0-32,-1 0 1,-39 0-16,40 0 15,-41 0 1,41 0-16,-121 0 16,81 0-16,0-40 15,39 40 1,-39-81-16,-40 81 16,-41-40-1,80 40-15,1 0 16,40 0-1,0 0-15,39 0 16,1 0 0,-40 0-16,40 0 15,-40 0 1,40 0-16,-1 0 16,1 0-1,0 0-15,0 0 16,0 0-1,0 0 1,-81 0 0,81 0-1,0 0-15,-40 0 16,40 0 0,0 0-16,-41 0 15,1 0 1,40 40-16,0-40 15,-40 0-15,-1 0 16,41 40 0,0-40-16,0 0 15,0 0 1,0 0-16,0 0 31,0 0-15,40 41-1,0-1 32,40-40-15,0 0-1,40 0-31,0 40 15,41-40 1,-41 0-16,40 0 16,1 0-1,39 0-15,1 0 16,-41 0 0,0 0-16,-39 0 15,-1 0-15,0 0 16,-40 0-1,0 0-15,41 0 16,-1 0 0,-40 0-1,0 0 1,0 0-16,0 0 47,1 0-16,-1 0 0,0 0-15,0 0 0,40 0-1,-40 0 1,1 0-1,-1 0 1,0 0-16,0 0 16,40 0-1,-40 0-15,0 0 16,81 0 0,-41 0-1,40 0-15,1 0 16,39-40-1,-39 40-15,-41-40 16,40 40 0,-80-41-16,1 41 15,39 0 1,-40 0-16,-40-40 16,40 40-1,0 0-15,0 0 16,-40-40-1,0 0 1,0 0 47,-80 40-32,-40 0-31,-1 0 15,1 0 1,0 0-16,39 0 16,41 0-1,0 0-15,0 0 16,0 0-16,0 0 16,0 0-1,-1 0-15,1 0 16,0 0 15,0 40-15,0-40-16,-40 0 31,80 40-31,-40-40 16,-1 0-16,1 0 15,40 40 1,-40-40-16,0 0 15,0 0 1,0 40-16,-81 1 16,81-41-1,40 40 1,-40-40 0,0 40-1,80-40 48,0 0-48,0 0 1,1 0-16,-1 0 16,0 0-1,0 0 1,0 0-1,0 0 1,0 0 15,0 0-15,1 0 15,39 0 0,-40 0 1,0 0-32,0 0 31,0 0-31,0 0 16,41 0-1,-41 0 16,40 0-31,-40 40 16,0-40-16,0 0 31,1 0-31,-1 0 32,0 0-17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9:38.9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7865 6136 0,'-40'0'156,"0"0"-156,-1 0 16,1 0-1,0 0 1,0 0 0,0 0-1,0 0-15,0 0 16,0 0 0,-1 0-1,1 0 16,0 0-15,0 0 15,0 0 1,0 0-32,0 0 15,-1 0 1,1 0-1,0 0-15,0 0 32,0 0-32,-40 0 31,40 0-15,-1 0-1,1 0-15,0 0 31,0 0-31,40-41 16,-80 41 0,40 0-1,40-40-15,-40 40 16,-1 0 0,1 0-16,-40 0 31,40 0-31,0 0 15,0 0 1,0 0-16,-1 0 16,1 0-1,0 0-15,0 0 16,0 0-16,-40 0 31,40 0-15,-1 0-1,1 0-15,0 0 16,-40 0 0,0 0-1,40 0 1,-41 0 0,41 0-1,0 0 1,0 0-1,0 0 1,0 0-16,0 0 16,-1 0-1,-39 0-15,0 0 16,40 40 0,0-40-16,-41 0 31,81 41-31,-40-41 15,0 0 1,0 0-16,0 40 31,0-40-31,0 0 16,40 40-16,-40-40 16,-41 0-1,41 40-15,0 0 16,-40 0-1,40 0-15,-41-40 16,81 40 0,-40 0-16,80-40 109,1 0-93,39 0-1,-40 0 1,40 0 0,-40 0-16,0 0 15,81 0 1,-41-40-16,0 40 15,81-40 1,-81 40-16,0 0 16,1 0-16,-41-40 15,0 40 1,80-40-16,-80 40 16,0 0-1,1 0-15,39 0 16,-40 0-1,40 0-15,-40 0 16,41 0 0,-41 0-1,0 0 1,0 0-16,0 0 16,0 0-1,0 0 1,0 0-16,1 0 15,-1 0 1,0 0-16,80 0 16,-80 0-1,0 0-15,1 0 16,39 0 0,-40 0-16,0 0 15,40 0-15,-40 0 16,1 0-1,-1 0-15,0 0 32,0 0-32,0 0 15,0 0 1,0 0 0,41 0-1,-41 0 1,0 0-1,0 0-15,0 0 16,0 0-16,0 0 31,1 0-15,-1 0 0,0 0 30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9:44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8667 7499 0,'81'0'109,"-1"0"-109,-40 0 16,0 0-1,40-40-15,-40 40 16,1 0 0,39 0-16,0 0 15,0 0-15,1 0 16,-1 0 0,80 0-16,-39 0 15,-1 0 1,-40 0-16,121 0 15,-81 0 1,1 0-16,-41-40 16,40 40-1,-39 0-15,-1 0 16,0 0 0,0-40-16,1 40 15,39 0-15,-40 0 16,41 0-1,-41 0-15,0 0 16,0 0 0,-39 0-16,39 0 15,0 0 1,-40 0-16,40 0 16,-39 0-1,39 0-15,0 0 16,-40 0-1,0 0-15,81 0 16,-41 0 0,80 0-16,-79 0 15,-1 40-15,-40-40 16,40 40 0,1-40-16,-1 0 15,0 0 1,81 0-16,-81 40 15,40-40 1,-40 0-16,-39 0 16,39 0-1,0 0-15,0 0 16,41 0-16,-81 0 16,120 40-1,-79-40-15,-1 40 16,0-40-1,0 0-15,-40 0 16,1 0 0,-1 0-16,0 0 297,120-80-297,121 40 15,0-40 1,40 0-16,0-1 15,40 1 1,0 0-16,-40 80 16,-40-40-1,0 40-15,-201 0 16,81 0-16,-1 0 16,-39 0-1,-41 0-15,41-40 16,-41 40-1,40-40-15,-40 40 16,-39 0 0,-1 0-16,40 0 15,0 0 1,0 0-16,-39 0 16,-1 0-1,0 0-15,0 0 16,0 0-16,0 0 31,0 0-31,0 0 16,1 0-1,-1 0-15,0 0 16,40 0 0,-40 0-1,-40 40 1,40-40-16,0 0 15,1 0 1,-1 0-16,-40 40 16,40-40-1,0 0 1,0 0-16,0 40 31,0-40-31,0 0 16,1 0-1,39 40 17,-80 0-17,40-40 1,0 0 15,-40 40-15,40-40-1,0 40 1,0-40-16,-40 40 31,41 1-15,-1-41 0,0 0-16,0 40 46,0-40-30,0 0 0,0 0-1,0 0 1,41 0-16,-41 0 16,40 0-1,-40 0-15,0 0 16,41 0-1,-41 0 17,-121 0 46,41 0-47,-40 0-31,40 0 16,-40 0-1,40 0-15,-41 40 16,41-40 0,-80 0-16,40 0 15,-1 0 1,1 0-16,0 0 15,40 0-15,0 0 16,-41 0 0,41 0-16,-40 0 15,40 0 1,-40 0-16,-1 0 16,1 0-1,0 0-15,0 0 16,-1 0-1,1 0-15,0 0 16,-81 0-16,41 0 16,0 0-1,-1 0-15,41 0 16,0 0 0,40 0-16,-1 0 15,-39 0 1,40 0-16,-40 0 15,40 0 1,-41 0-16,-39 0 16,40 0-1,-1 0-15,41 0 16,-40 0-16,0 0 16,40 0-1,0 0-15,-1 0 16,-39 0-1,40 0-15,-40 0 16,40 0 0,-41 0-16,41 0 15,-40 0 1,0 0-16,-41 0 16,41 0-1,-40 40-15,-1-40 16,41 0-16,0 0 15,0 0 1,-1 0-16,1 0 16,0 0-1,0 0-15,40 0 16,-1 0 0,-79 0-16,40 0 15,40 0 1,0 0-16,-1 0 15,-79 0 1,0 40-16,39-40 16,41 0-16,0 0 15,-40 0 1,40 0-16,0 40 16,-41-40-1,41 0 1,0 0-1,0 0 1,0 0 0,0 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9:54.2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7263 8903 0,'-40'0'156,"0"0"-140,-1 0 0,1 0-16,-40 0 15,0 0 1,40 0-16,0 0 15,-1 0-15,-79 0 16,80 0 0,0 0-16,0 0 15,-41 0 1,41 0-16,0 0 31,0 0-31,-40 0 16,40 0-1,0 0 1,-1 0 0,1 0-16,-40 0 15,0 0 1,40 0 0,0 0-1,-1 0 1,1 0-1,0 0 1,-40 0 0,40 0-1,0 0 1,0 0 0,-41 0-1,41 0-15,-40 0 16,40 0-1,-40 0 1,39 0 0,1 0-1,0 0 1,0 0 0,0 0 30,40 40 79,40-40-62,0 0-47,81 0-1,-41 0 1,0 0-1,-40 0-15,40 0 16,-39 0 0,-1 0-16,80 0 15,-40 0 1,1 0-16,-1 0 16,0 0-16,-40 0 15,0 0 1,41 0-16,-41 0 31,0 0-31,0 0 16,0 0-1,0 0 1,0 0 0,0 0-1,1 0 1,-1 0 31,0 0-16,0 0 0,0 0 0,0 0 1,0 0 15,0 0-32,1 0 1,39 0-1,-40 0 17,0 0 15,0 0-32,0 0 1,0 0-1,1 0 1,-1 0 0,0 0-1,0 0 1,0 0 31,-40 40 62,-40 0-93,-40-40-1,40 0 1,-1 0-16,-79 40 16,80-40-1,-40 0 1,40 0 0,-41 0-1,41 0-15,0 0 16,-40 0-1,40 0-15,0 0 16,-1 0 0,1 0-16,0 0 15,0 0 1,0 0 0,40 40-1,-80-40-15,40 0 16,-1 0-1,1 0 1,0 0 0,0 0-1,-40 0 1,-41 40 0,81-40-16,0 0 31,0 0-31,0 0 15,-40 0 1,40 0 15,-41 0-31,41 0 16,-40 0 0,40 0-1,0 0-15,-41 0 16,1 0-1,40 0-15,0 0 16,-40 0 0,-1 0-16,41 0 15,0 0 1,0 0-16,0 0 16,0 0-1,0 0 1,0 0-16,-1 0 31,1 0-31,0 0 16,0 0-1,0 0-15,0 0 32,0 0-17,0 0 1,-1 0-16,1 0 31,0-40-15,0 40 31,40-40 31,0 0-63,80 40 17,-80-40-32,40 40 15,1 0 1,-41-40-16,40 40 15,0-40 1,0 40 0,-40-40-1,40 40-15,0 0 32,-40-40-17,40 40 16,0 0-15,-40-41 0,41 41-16,-1 0 15,40-40 1,-40 40 15,-40-40-31,40 40 31,0 0 1,0 0-1,-40 40 110,0 0-95,41-40 1,39 0-31,0 0 0,-40 0-1,40 0 1,-39 0-1,-1 0-15,40 0 16,-40 0-16,80 0 16,-39 0-1,39-40-15,-80 40 16,81-40 0,-1 40-16,0 0 15,-39 0 1,79 0-16,-40 0 15,1 0 1,39 0-16,1-40 16,-41 40-16,1 0 15,-41 0 1,-40 0-16,80 0 16,-79 0-1,-1 0-15,40-40 16,0 40-1,-40 0-15,0 0 16,1 0 0,-1 0-16,0 0 15,40 0 1,-40 0 0,40 0-16,41 0 15,-81 0 1,0 0-16,0 0 15,81 0 1,-1 0-16,0 0 16,-80 0-1,1 0-15,-1 0 16,40 0 0,-40 0-16,40 0 15,-40 0 1,1 0-16,39 0 31,-40 0-15,0 0-16,0 0 15,0 0 1,0 0 0,1 0-1,-1 0-15,0 0 31,0 0-31,0 0 16,0 0 0,0 0-1,0 0 1,1 0-16,-1 0 16,0 0-1,40 0 1,0 0-16,-40 0 31,1 0-31,-1 0 31,0 0-31,0 0 16,40 0 0,-40 0-1,0 0 1,1 0-1,-1 0 1,0 0 0,0 0 31,0 0-32,-80 40 48,0-40-48,-40 40 1,-1 0 0,41-40-16,-40 0 15,40 40 1,0-40-16,-41 41 15,41-41 1,0 0-16,0 0 16,-40 40-1,40-40 1,-41 40-16,41-40 16,-40 0-1,40 0-15,-40 0 16,40 0-1,-41 0-15,1 0 16,40 0 0,0 0-16,-40 0 15,39 0 1,-39 0-16,40 0 16,0 0-1,0 0-15,0 0 16,-41 0-1,1 0-15,40 0 16,0 0-16,-40 0 16,-1 0-1,1 0-15,0 0 16,0 0 0,40 0-16,-41 0 15,41 0 1,0 0-16,0 0 15,0 0 1,0 0 0,0 0 31,40 40-16,40 0 16,0-40-16,40 0-31,-40 0 16,0 0-16,0 0 15,81 0 1,-1 0-16,-80 0 15,41 0 1,-41 0-16,0 0 16,40 0-1,0 0 1,-40 0 0,1 0-16,-1 0 15,40 0 1,-40 0-1,0 0 1,0 0-16,41 40 16,-41-40 15,0 0-31,0 0 31,0 0-31,0 0 16,-40 40-1,80-40-15,-39 0 32,-1 0-32,0 0 31,0 0-31,0 0 47,-80 0 156,0 0-203,-40 0 16,39 0-1,-39 0 1,40 0-1,-40 0-15,40 0 16,-41 0 0,41 0-16,0 0 15,0 0-15,-80 0 16,80 0 0,-1 0-1,1 0 1,0 0-1,0 0 1,-40 0 0,40 0-1,0 0 1,-1 0 0,1 0-1,0 0-15,0 0 31,0 0-31,0 0 16,0 0 0,0 0-16,-1 0 15,-39 0 1,40 0 15,0 0 16,0 0-16,0 0-15,80 0 468,0 0-468,80 0-16,41 0 16,-1 0-1,81 0-15,-40 0 16,-41 0-1,121 0-15,-40-40 16,80 40 0,-121 0-16,41 0 15,-120 0 1,39 0-16,-40 0 16,1 0-16,-41 0 15,0 0 1,1 0-1,-41 0 1,0 0 0,0 0-1,0 0 1,0 0 0,41 0-1,-81 40 1,40-40-16,0 0 31,0 0 0,0 0-15,-40 40 0,40-40 15,0 40-16,0-40 1,1 0 0,-1 0-1,0 0-15,0 0 16,40 0 0,-40 0-16,0 0 15,41 0 1,-41 0-16,40 0 15,-40 0 1,40 0-16,-39 0 31,-1 0-31,0 0 32,0 0-17,0 0 1,0 0-1,0 0 17,0 0-32,1 0 31,-1 0 0,0 0-15,0 0 15,0 0 0,0 0 16,-40-40 172,-40 40-219,0-40 16,-40 40-1,40-40-15,-41 40 16,1 0-16,40 0 15,-80 0 1,79 0-16,1 0 16,0 0-1,-40 0-15,40 0 16,0 0 0,0 0-16,-41 0 31,41 0-31,0 0 15,0 0 1,-40 0-16,-1 0 16,41 0-16,0 0 15,-80 0 1,-1 0-16,41-40 16,40 40-1,-40 0-15,0-40 16,39 40-1,1 0-15,0 0 16,0 0 0,0 0-1,0 0 1,0 0 0,-1 0 30,41-40 64,0 0-32,41 40-62,-1-40-1,0 40-15,40 0 16,-40 0-1,0 0-15,41 0 16,39 0 0,-80 0-16,40 0 15,1 0-15,-41 0 16,40 0 0,-40 0-16,40 0 15,-39 0 1,39 0-16,-40 0 15,0 0 1,40 0-16,1 0 16,-41 0-1,0 0 1,0 0 0,0 0 15,0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9:58.1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17254 8823 0,'40'0'94,"1"0"-94,-1 0 15,0 0 1,0 0-16,40 0 16,41 0-16,-1 0 15,0 0 1,-80 0-16,41 0 15,-41 0-15,40 0 16,81 0 0,-81 0-16,0 0 15,-40 0 1,41 0-16,-1 0 16,-40 0-1,0 0-15,0 0 16,81 0-1,-81 0-15,0 0 16,0 0-16,40 0 16,-40 0-1,41 0 1,-41 0-16,40 0 16,40 0-16,-39 0 15,-1 0 1,-40 0-16,0 0 15,80 0 1,-79 0-16,-1 0 16,40 0-1,0 0-15,41 0 16,-81 0-16,40 0 16,-40 0-1,40 0-15,-40 0 16,1 0-1,-1 0-15,40 0 16,-40 0 0,0 0-1,0 0 1,0 0 31,-120 0 93,40 0-124,0 0-16,0 0 16,-40 40-1,-1-40-15,41 0 16,-40 0-16,-40 0 16,39 0-1,1 0-15,40 0 16,0 0-1,-81 0-15,81 0 16,0 0 0,0 0-16,-40 0 15,0 0-15,39 0 16,1 0 0,-40 0-16,40 0 15,0 0 1,-40 0-16,-1 0 15,41 40 1,0-40-16,-40 0 16,-41 0-1,41 0-15,-40 40 16,-1-40 0,41 40-16,0-40 15,40 40 1,-40-40-16,39 0 15,1 0-15,-80 0 16,80 40 0,0-40-16,-41 40 15,41-40 1,0 0-16,-40 0 16,0 0-1,39 0 1,1 0-1,0 0 17,0 0-1,0 0-15,40 40 62,0 1-47,-40-41-15,80 0 171,40 0-171,-40 0-1,41 0 17,-41 0-32,120 0 15,-80 0 1,81 0-16,-81 0 15,1-41 1,-41 41-16,40-40 16,40 40-16,-39-40 15,39 40 1,-40 0-16,-40 0 16,81 0-1,-1 0-15,-80 0 16,0-40-1,0 40-15,81 0 16,-81 0 0,0 0-16,0 0 15,40 0 1,-39 0-16,-1 0 16,0 0-1,0 0 1,0 0-16,0 0 15,0 0 1,0 0 0,1 0-1,39 0-15,-40 0 16,40-40 0,-40 40-1,0 0 1,41 0-16,39 0 15,-40 0 1,1 0-16,-1 0 16,0 0-16,-40 0 15,40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20:01.5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18659 2646 0,'80'0'125,"-40"0"-109,0 0-16,81 0 15,-41 0 1,40 0-16,1 0 15,39 0 1,1 0-16,-41 0 16,0 0-1,41 0-15,-1 0 16,-39 0-16,39 0 16,-39 0-1,160 0-15,-161 0 16,40 0-1,-39 0-15,-1 0 16,81 0 0,-81 0-16,1 0 15,-41 0 1,0 0-16,41 0 16,-81 0-1,0 0-15,80 0 16,-40 0-16,1 0 15,-1 0 1,0 0-16,0 0 16,1 0-1,-1 0-15,40 0 16,1 0 0,-1 0-16,0-40 15,1 40 1,-1 0-16,1-40 15,-1 40 1,0 0-16,1 0 16,-1 0-16,41 0 15,-41 0 1,0 0-16,81 0 16,0-40-1,39 40-15,-39 0 16,80 0-1,0 0-15,80 0 16,0 0 0,-80 0-16,-40 0 15,-81 0 1,-80-40 343,41-40-359,-1 80 16,41 0 0,-1 0-16,-39 0 15,-41 0 1,161 0-16,-121 0 15,40 0 1,-39 0-16,-1 0 16,1 0-1,-41 40-15,-40-40 16,0 40 0,0-40-16,0 0 15,41 0-15,-41 0 16,0 40-1,40-40-15,0 40 16,1-40 0,-41 0-16,40 0 15,-40 0 1,0 0 15,0 0-31,1 0 31,-1 40 1,0-40-1,0 0-15,0 0-16,0 0 31,40 0-16,-39 0 1,39 0 15,-40 0-31,0 0 16,40 0-16,-80 40 16,40-40-1,1 0-15,-1 0 16,0 0-1,0 40 17,0-40-1,0 0-15,0 0 15,0 41-16,1-41 1,-1 0 0,0 0-1,0 0 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06:12.7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4574 7459 0,'81'40'62,"-1"-40"-46,0 0-16,0 0 16,1 0-1,-1 0-15,40 0 16,41 40-16,-1 0 16,41 0-1,80 1-15,0 39 16,-121-40-1,41 0-15,-81-40 16,-40 0 0,1 40-16,-1-40 15,40 80 1,41-80-16,-81 0 16,0 40-1,-39-40-15,39 40 16,0-40-16,-40 0 15,40 41 1,81-41-16,-41 0 16,1 0-1,-41 0-15,40 0 16,-39 0 0,39 0-16,-40 0 15,0 0 1,1 0-16,-1 0 15,-40 0 1,80 0-16,-79 0 16,-1 0-1,0 0 1,0 0-16,0 0 31,0 0 0,0 0-15,-80 0 47,-40 0-48,-40-41 1,-1 41-16,-39 0 15,-1 0 1,-80-40-16,41 0 16,-41 40-1,81-40-15,-41 40 16,0-40 0,41 40-16,39-40 15,1 40 1,40-40-16,-1 40 15,1 0-15,-40 0 16,-1-40 0,41 0-16,0 0 15,40 40 1,-40 0-16,39 0 16,1 0-1,-40-41-15,-40 41 16,39 0-1,1 0-15,40 0 16,0 0 0,-40 0-16,-1 0 15,41 0 1,0 0 0,-40 0-16,0 0 15,-1 0 1,1 0-1,40 41 32,80-41 31,0 0-62,41 0 0,-1 0-1,40 40-15,81-40 16,40 0-16,-121 0 16,0 0-1,-39 0-15,119 0 16,-39 0-1,-41 0-15,81 0 16,-1-40 0,-79-1-16,-1 41 15,-40 0 1,1 0-16,79-40 16,121 40-1,40-40-15,-40 40 16,-40-40-16,-81 0 15,-80 40 1,1 0-16,-41 0 16,40 0-1,-40 0-15,0 0 16,0 0 0,1 0 15,-1 0 0,40 0-31,-40 0 16,40 0-16,41 0 15,-1-40 1,-40 40-16,1-40 16,-41 40-1,0 0-15,0 0 16,0 0-1,0 0-15,-80 0 63,-40 0-47,40 0-1,-81 0-15,41 0 16,-121 40-1,41 0-15,-121 0 16,0 0-16,-120 40 16,80-39-1,-40-1-15,-81 0 16,81 0 0,40 0-16,-80-40 15,80 0 1,-80 0-16,40 40 15,-1-40 1,41 80-16,41-80 16,-1 40-1,120-40-15,1 40 16,39-40-16,41 0 16,0 0-1,40 0-15,-1 0 16,1 0 15,121 0 32,119 0-48,121 0 1,0 0-1,0 0-15,0 0 16,-40 0-16,-40 0 16,0 0-1,-41 0-15,-39 0 16,-1 0 0,-39 0-16,-1 0 15,0 0 1,-39 41-16,119-41 15,-39 40-15,-1-40 16,81 40 0,-80 0-16,-1-40 15,41 0 1,40 0-16,160 40 16,-80-40-1,-40 0-15,-41 0 16,-39 0-1,120 40-15,40-40 16,0 0 0,41 0-16,79 0 15,81 0 1,-121 0-16,-39 0 16,-1 0-16,-80 0 15,-80 0 1,-1 0-16,-79 0 15,-41 0 1,-80 0-16,41 0 359,119 0-343,41-40-16,40 0 16,120 0-1,-40 40-15,81 0 16,-1-40 0,-80 40-16,81-40 15,-41-1-15,40 41 16,-120 0-1,0 0-15,0 0 16,0 0 0,-40 41-16,-40-41 15,-40 0 1,39 40-16,-79-40 16,39 40-1,41 0-15,40-40 16,-120 0-1,-1 0-15,-39 0 16,39 0-16,-40 0 16,41 0-1,-1 0-15,1 0 16,-41 0 0,1 0-16,-1 0 15,0 0 1,-39 0-16,79-40 15,-80 40 1,41-40-16,-41 40 16,40-40-16,-39 40 15,-1 0 1,0 0-16,0-41 16,1 41-1,-41-40-15,40 40 16,0 0-1,-40 0-15,1-40 16,39 40 0,0 0-16,0-40 15,-40 40 1,41 0-16,-1 0 16,-40 0-16,0 0 15,81 0 1,-41 0-16,40-40 15,-39 40 1,-41 0-16,0 0 16,40-40-1,-40 40-15,0-40 16,81 40 0,-81 0-16,0 0 15,40-40 1,-40 40-16,41-40 15,-41 40-15,40 0 16,-40 0 0,0 0-1,0 0 17,-40-40-1,-40-1 16,-40 41-47,-121-40 15,41 0 1,-121 40-16,0-40 16,-80 40-16,40-40 15,40 40 1,0-40-16,-80 0 15,0 40 1,-81-40-16,1-41 16,80 81-1,-121-40-15,41 0 16,-81 40 0,-80 0-16,81 0 15,39-40-15,41 40 16,120-40-1,0 40-15,40-40 16,0 0 0,80 40-16,-39 0 15,79 0 1,1 0-16,79 0 16,1 0-1,40-40-15,-40 40 16,40 0-1,-41 0-15,1 0 16,-40 0-16,-1 40 16,1-40-1,-81 40-15,41 40 16,-81-40 0,0 40-16,81 1 15,40-81 1,-1 40-16,1-40 15,-1 40 1,1-40-16,-41 40 16,81-40-1,-80 40-15,39-40 16,1 0 0,0 0-16,-1 0 15,1 0-15,40 0 16,-121 0-1,-40 0-15,-240 120 16,200-79 0,-40 39-16,120-40 15,-40 0 1,81-40-16,-41 0 16,81 40-1,-1-40-15,41 40 16,0-40-1,0 0-15,40 0 16,-41 0-16,41 0 16,-40 0-1,-40 0 1,39 0 0,41 0-16,-80-40 15,40 40 1,39 0-16,-39 0 15,0 0 1,40 0 0,0 0-16,0 0 15,-1 0 32,1 0-31,40-40 15,40 40 78,81 0-93,-1 0-16,41 0 16,79 0-1,-79 0-15,160 0 16,40 0 0,-40 40-16,-80-40 15,-40 40 1,-1 0-16,-79 0 15,-1-40-15,40 40 16,1 1 0,-41-41-16,1 0 15,-1 0 1,0 40-16,-79-40 16,-1 40-1,40-40-15,0 0 16,41 0-1,79 40-15,81-40 16,-80 0 0,-41 0-16,1 0 15,-41 0-15,81 40 16,120-40 0,160 0-16,-79 0 15,-41 0 1,-80 0-16,-81 0 15,41 0 1,0 0-16,160-40 16,-80 0-1,0 40-15,-80 0 16,-81-40 0,-39 40-16,-1 0 15,-80 0-15,40 0 16,1 0-1,39 0-15,0 0 16,1 0 0,-41 0-16,0 0 15,-40 0 1,1 0-16,39 0 16,-40 0-1,0 0 1,0 0-1,-120 0 17,-81 0-17,-39 0-15,-121 0 16,-121 0 0,-119 0-16,-1 0 15,40 0 1,41-40-16,39-1 15,81 41 1,0-40-16,40 40 16,-161 0-1,81-80-15,40 80 16,40-40-16,0 40 16,40 0-1,40 0-15,81 0 16,-1 0-1,1 0-15,40 0 16,39 0 0,1 0-16,0 0 15,40 0 1,40-40 0,0 0 15,120 40 0,121-40-15,0 0-1,120 0-15,0-1 16,0 41 0,201 0-16,-41-40 15,81-40 1,40 80-16,-80 0 15,-40 0 1,-81 0-16,-80 0 16,-40 0-16,-40 0 15,201 80 1,39-80-16,-39 0 16,-81 0-1,-40 0-15,-40 0 16,0 0-1,-40 0-15,0 0 16,-80 0 0,80-40-16,-41 0 15,-79 40-15,-41-40 16,-40 40 0,-39 0-16,-1 0 15,-40-40 16,-121 0 1,-160 0-17,-120-41-15,80 41 16,-160-40 0,-41 40-16,40 0 15,-79-40 1,39 0-16,-40 39 15,161 1-15,-40 40 16,120 0 0,0 0-16,40 0 15,40 0 1,-40 0-16,0 0 16,81 0-1,-41 40-15,80 1 16,41-1-1,-41-40-15,41 40 16,40-40 0,0 40-16,39-40 15,-39 0-15,40 0 16,0 0 15,0 0-15,40 40 46,40 0-46,80 0 0,1 0-16,-81 0 15,120 0-15,81 41 16,40-41-1,0 0-15,80 0 16,40 0 0,-40 40-16,-80-80 15,40 40 1,-40-40-16,120 0 16,282 0-1,-202 0-15,1 0 16,-121-40-16,0 40 15,-80-40 1,0 0-16,-121 40 16,241-40-1,41-40-15,-81 0 16,-80 39 0,0 1-16,-121 40 15,1-40 1,79 0-16,1-40 15,-80 40 1,39 0-16,-39 0 16,-41 0-1,1-1-15,-81 41 16,40 0-16,-40-40 16,0 40-1,-80 0 110,-40 0-109,-81 40-16,1 41 15,-41-41 1,1 0-16,-1 0 16,40 0-1,1-40-15,-41 0 16,81 40 0,0 0-16,39-40 15,1 40 1,0-40-16,0 0 15,39 0 1,1 40-16,-80-40 16,40 41-16,-41-41 15,41 40 1,0-40-16,40 0 16,0 0-1,-1 40-15,1-40 16,0 0 15,40 40-15,0 0 15,40-40-15,0 0-16,41 0 15,-1 0 1,121 40-16,-81-40 15,40 0 1,1 0-16,-1 40 16,-39-40-1,-1 40-15,1-40 16,-1 0 0,0 0-16,-39 0 15,119 0 1,-79 40-16,-1-40 15,0 41-15,1-41 16,39 40 0,1 0-16,39-40 15,1 0 1,-81 0-16,-39 0 16,-1 0-1,-40 0 1,0 0-1,0 0-15,41 0 16,-41 0 15,0 0 1,-120 0 14,-201 0-30,-121 0-16,41 0 16,-80 0-1,-1 40-15,81 0 16,-40-40-16,160 40 16,-40 0-1,81 0-15,39 0 16,41-40-1,40 0-15,-1 0 16,41 0 0,0 0-16,0 0 15,0 0 32,80 0 16,40 0-48,41 0-15,39 0 16,1-40 0,120 40-16,-81-40 15,-39 40 1,-41 0-16,0 0 15,-39 0 1,-1 0-16,-40 0 31,0 0-31,0 0 16,0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20:06.0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31178 3489 0,'-40'0'16,"0"0"15,0 0 1,0 0-17,0 0 1,-1 0-1,-39 0 1,40 0 0,0 0-1,0 0 1,0 0 0,0 0-1,-1 0-15,1 0 16,0 0-1,-40 0 17,80 40-32,-40-40 15,0 0 1,0 0-16,40 40 16,-41-40-16,1 0 15,0 0 1,0 0-16,0 0 15,0 0 1,0 0-16,-41 0 16,41 0-1,0 0 1,0 0 0,0 0-1,0 0 1,0 0-16,0 0 15,-41 40-15,1-40 16,40 40 0,-40-40-16,40 0 15,-1 0 1,-39 40-16,-80 0 16,79-40-1,1 0-15,40 0 16,0 0-1,0 0-15,-41 0 16,1 0 0,40 0-1,0 0 1,0 0-16,-40 0 16,39 0 15,1 0-31,0 0 31,0 0-31,0 0 16,0 0-1,0 0 1,0 0 0,-41 0-1,41 0 1,0 0-1,0 0 1,0 0 0,0 0-16,0 0 15,-1 0 1,-39 0-16,0 0 16,40 0-1,0 40 1,0-40-1,-1 0 1,1 0-16,0 0 16,0 0-1,0 0 1,0 0 15,0 0-15,0 0 15,-1 0-31,1 0 16,-40 0-1,40 0 1,0 0-16,-40 0 437,-81 0-421,81 0 0,0 0-16,39 0 15,-39 0 1,0 0-16,0 0 16,-1 0-16,-39 0 15,40 0 1,-41 0-16,41-40 15,0 40 1,-40 0-16,-41 0 16,-40 0-1,81 0-15,-41 0 16,41 0 0,-40 0-16,-1-40 15,1 0 1,-81 40-16,40 0 15,1 0 1,-1 0-16,81 0 16,-1 0-16,41 0 15,40 0 1,0 0-16,0 0 16,-1 0 374,1 0-374,-80 0-1,40 0-15,-1 0 16,1-40-16,-40 40 16,40 0-1,-41 0-15,41 0 16,0-40 0,-1 40-16,1 0 15,0 0 1,-41 0-16,41 0 15,0 0 1,0-40-16,-41 40 16,81 0-1,0 0-15,-40-40 16,40 40-16,0 0 16,-41 0-1,41 0-15,-40 0 16,40 0-1,0 0-15,0 0 16,-1 0 0,1 0-16,0 0 15,0 0 1,0 0-16,0 0 31,0 0-31,40-41 16,-40 41-16,-41 0 31,41 0-15,0 0-1,0 0 1,0 0 0,0 0-16,-41 0 15,41 0 1,0 0-16,0 0 15,0 0 1,0 0-16,-40 0 16,39 0-16,1 0 15,-40 0 1,40 41-16,0-41 16,-40 0-1,-1 0-15,41 0 16,-40 0-1,40 0-15,-40 40 16,39-40 0,-39 0-16,40 40 15,-40-40 1,40 0 15,0 0 0,-1 0 16,1 40-31,0-40 0,0 0 15,40 40-31,-40-40 31,0 0 16,0 0-16,0 0 0,-1 40-15,1-40 0,0 40-16,0-40 15,0 0 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20:55.1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23033 11630 0,'80'0'172,"-40"0"-156,0 0-1,0 0 1,0 0-16,41 0 15,-41 0 1,0 0-16,40 0 16,-40 0-1,0 0-15,0 0 16,81 0 0,-81 0-16,0 0 15,121 0-15,-81 0 16,0 0-1,40 0-15,1 0 16,-1 0 0,-40 0-16,-39 0 15,79 0 1,-40 0-16,121 0 16,-41 0-1,1 0-15,-41 0 16,-39 0-1,-1 0-15,-40 0 16,0 0-16,40 0 16,1 0-1,-41 0 17,-80 0 46,-1 0-63,1 0-15,-40 0 16,40 0 0,0 40-1,-40-40-15,39 0 16,1 0-1,0 0-15,0 0 32,0 0-32,0 0 15,-41 0 1,41 0-16,-40 0 16,40 0-1,-40 0-15,40 0 16,-1 40-16,-39-40 15,0 0 1,40 0-16,0 0 16,-41 40-1,41-40-15,-40 0 16,40 0 0,-40 0-16,40 0 15,-41 0 1,41 0-1,0 40 1,0-40-16,-80 40 16,39-40-1,41 41-15,0-41 16,-40 0-16,40 0 16,-41 40-1,1-40-15,0 40 16,40-40-1,0 0-15,0 0 16,-1 0 0,1 0-1,40 40 1,-40-40 0,80 0 77,0 0-93,41 0 32,39 40-17,-40-40 1,1 0-16,-41 0 15,80 0-15,0 0 16,81 0 0,-81 40-16,41 0 15,-1-40 1,-79 0-16,39 0 16,0 0-1,1 0-15,79 0 16,1 0-1,-40 0-15,120-40 16,-121 40 0,121 0-16,-40 0 15,-1 0-15,-79 0 16,-41 0 0,1 0-16,-41 0 15,0 0 1,0 0-16,1 0 15,79 0 1,-39 0-16,-1 0 16,-40 0-1,41 0-15,-1 0 16,-80 0 0,40 0-16,-40 0 15,41 0-15,-41 0 16,0 0-1,40 0-15,-40-40 16,-120 40 234,40 0-250,-40-80 16,-1 40-1,1 40-15,0-40 16,-40 40 0,-41 0-16,41 0 15,-1 0 1,41 0-16,0 0 15,0 0-15,-41-41 16,81 41 0,-40 0-16,0-40 15,39 40 1,-79 0-16,80 0 16,0 0-1,-40 0 1,-1 0-1,41 0 1,0 0 0,0 0-16,0 0 15,0 0-15,40-40 203,40 40-187,80-40 0,81 40-16,-41 0 15,41 0 1,40-40-16,-41 40 16,41-80-1,-80 80-15,39-40 16,-79 0-1,-1 40-15,-40-40 16,0 40-16,-39 0 16,39 0-1,0 0-15,-40 0 16,0 0 0,0 0-16,1 0 15,-1 0 1,0 0-1,0 0 1,-120 0 62,-41 0-78,1 0 16,-41 0-1,1 0-15,40 40 16,-1-40 0,-39 0-16,39 0 15,-79 0 1,-81 40-16,80-40 16,-80 0-1,41 40-15,79-40 16,41 0-16,-1 0 15,41 0 1,0 0-16,0 0 16,39 0-1,-39 0-15,40 0 32,0 0-32,0 0 15,0 0 1,0 0 15,80 0 32,80 0-48,81 0-15,-41 0 16,121 0-1,-80 0-15,39 0 16,81 0 0,0-40-16,-40 0 15,0 40 1,0 0-16,40 0 16,0 0-16,-120 0 15,-1 0 1,-79 0-16,-1 0 15,1 0 1,-1 0-16,-80 0 16,0 0-1,0 0-15,41 0 16,-1 0 0,-40 0-16,0 0 15,40 0 1,-40 0-1,1 0 17,-1 0-1,-40 40 16,-81 0 0,-39-40-32,40 0-15,0 0 16,-41 40 0,-39-40-16,39 40 15,1-40 1,40 0-16,-1 0 15,-39 0 1,40 0-16,0 0 16,-1 0-1,41 0-15,-40 0 16,40 0 0,0 0-1,120 0 48,40 0-63,-39 0 15,119 0 1,81 0-16,-40-40 16,0 0-1,39 40-15,1 0 16,-80-40-1,-41 40-15,-39 0 16,39 0-16,-79 0 16,39 0-1,-80 0-15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20:59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12720 12994 0,'40'0'31,"40"0"-31,-39 0 16,-1 0-1,40 0-15,40 0 16,1 0 0,-41 0-16,80 0 15,-39 0 1,-1 0-16,1 0 16,39 0-1,1 0-15,-41 0 16,0 0-16,81 0 15,-40 0 1,-41 0-16,0 0 16,-39 0-1,-1 0-15,0 0 16,40 0 0,-39 0-16,-1 0 15,0 0 1,121 0-16,-81 0 15,1 0 1,-81 0-16,40 0 16,0 0-16,-40 0 15,0 0 1,41 0-16,-1 0 16,-40 0-1,0 0-15,40 0 16,-39 0-1,-1 0-15,40 0 16,0-41 0,81 41-16,-41 0 15,0 0 1,1 0-16,-1 0 16,81 0-16,-81 0 15,1 0 1,-81 0-16,0 0 15,0 0 1,40 0-16,-40 0 16,1 0-1,-1 0-15,40 0 32,-40 0-1,0 0 16,-40 41 140,-40-41-171,-80 40-16,-1 0 15,1 0 1,-1-40-16,1 40 16,0-40-1,-41 0-15,41 0 16,-1 40 0,41-40-16,-40 0 15,40 0-15,-1 0 16,1 0-1,-80 0-15,39 0 16,1 0 0,-41 0-16,1 0 15,39 0 1,1 0-16,0 0 16,39 0-1,1-40-15,0 40 16,0-40-1,-81 40-15,81-40 16,-40 40-16,39 0 16,-79 0-1,39 0 1,1-40-16,-41 40 16,81 0-16,-40 0 15,40 0 1,-1 0-16,-39 0 15,0 0 1,39 0-16,1 0 16,40 0-1,0 0-15,-40 0 16,-1 0 0,41 0-16,0 0 15,-40 0-15,40 0 16,-41 0-1,41 0-15,0 0 16,-40 0 0,40 0 15,0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21:04.6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12038 13074 0,'-80'0'47,"40"0"-31,-121 0 0,-40 40-16,-39 0 15,-1 0 1,80-40-16,-200 120 15,0-39 1,-40-41-16,80-40 16,80 0-16,0 0 15,-40 40 1,81-40-16,-201 0 16,160 40-1,-40-40-15,0 80 16,120-80-1,-39 40-15,79-40 16,1 0 0,40 0-16,0 0 15,39 0 1,-39 0-16,40 0 16,0 0-1,0 0 1,0 0-16,0 0 31,-1 0-31,1 0 16,0 0-1,0 0 1,0 0 0,0 0-16,0 0 46,0 0-14,-1-40-32,1 40 15,40-40 1,-80 40-16,80-40 16,-40 40-1,0 0-15,0-40 16,0 0-1,-1 40 1,1-40 0,0 40-16,0-41 15,0 41-15,0 0 16,0-40 0,0 40-1,-41-40-15,41 0 16,-40 40-16,40 0 15,0 0 1,40-40-16,-40 40 16,-1 0-1,-39-40 1,40 0 0,0 40-1,0-40-15,0 40 16,40-40-1,-40 0 17,-1 40-17,1-41 17,121 41 93,-1 0-110,40 0 1,-80 0-16,121 0 15,-41 41 1,1-41-16,-41 0 16,0 0-1,0 0-15,1 0 16,39 0-16,121 40 16,-81-40-1,1 0-15,-41 0 16,81 0-1,-1 0-15,41 0 16,-40 0 0,80 0-16,0 0 15,-121 0 1,1 0-16,-41 0 16,0 0-16,-39 0 15,119 0 1,-79 0-16,-1 0 15,-40 0 1,0 0-16,41 0 16,-41 0-1,0 0-15,-40 0 16,41 0 0,-1 0-16,40 0 15,-39 0 1,-1 0-16,0 0 15,81-40-15,-81 40 16,40 0 0,41 0-16,-1 0 15,-39 0 1,-41 0-16,0 0 16,-40 0-1,0 0-15,41-41 16,-41 41-1,0 0-15,0 0 16,40 0 0,-40 0-1,1 0 17,-1 0-32,0 0 46,0 0-30,0 0 0,0 0-1,0 0-15,41 0 32,-41 0-17,0 0-15,0 0 31,0 0-31,0 0 16,0 0 0,0 0 15,1 0 0,-82 0 63,1 0-78,-40 0-16,-40 0 15,39 0 1,1 0-16,0 0 15,-40 0 1,-1 0-16,1 0 16,40 0-1,-1 0-15,41 0 16,0 0-16,-40 0 16,40 0-1,-1 0-15,1 0 16,-40 0-1,40 0 17,0 0-32,-40 0 15,39 0 1,1 0-16,-40 41 16,40-41-1,0 40-15,-81-40 16,81 0-16,0 0 15,0 0 1,0 0-16,-40 0 16,40 0-1,-1 0-15,-39 0 32,40 0-17,0 0 1,0 0-16,0 0 31,0 0-15,-1 0-1,1 0 1,0 40 0,0-40-1,0 0-15,0 0 16,-40 0-1,39 40-15,1-40 16,-40 0 0,40 0 15,0 0-31,0 0 16,0 0-1,-1 0 1,-39 0-1,40 0 1,0 0 0,0 0-1,0 0 17,0 0-1,-1 0-16,1 0 1,0 0 31,0 0-16,0 0-31,0 0 31,0 0-15,0 0 0,-1 0-1,-39 0-15,40 0 16,-80 0 0,39 0-16,41 0 15,0 0 1,0 0-16,-40 0 15,40 0 1,0 0-16,-1 0 31,1 0-31,0 0 16,0 0 0,0 0-1,-40 0-15,39 0 16,-39 0-1,0 0-15,-121-40 16,-39 0 0,-41 0-16,40 40 15,80-41 1,1 41-16,-1 0 16,41 0-1,40 0-15,40 0 16,0 0-1,-1 0-15,1 0 16,0 0-16,0 0 47,0 0-16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21:13.0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4775 14036 0,'-40'0'282,"0"0"-251,0 0-16,-41 0 1,1 0 15,40 0-31,-80 40 16,39-40 0,1 0-16,0 0 15,40 0 1,-40 0-16,39 0 15,-39 0 1,40 0 0,-40 0-16,40 0 15,0 0 1,-1 0-16,-39 0 16,0 0-1,0 0-15,-1 0 16,1 0-1,0 0-15,0 0 16,-1 0 0,41 0-16,0 0 15,0 0 1,40 40 15,0 1 16,0-1-16,0 0 1,40 40-17,40-40-15,-40 40 16,41 41-1,-41-81-15,40 80 16,0 0 0,1 1-16,-41-81 15,40 80 1,-80-80-16,40 0 16,0 41-1,-40-41-15,0 40 16,40 0-1,1 40-15,-41 1 16,40 39-16,-40-40 16,40-39-1,0-1-15,-40 0 16,0 0 0,40 41-16,-40-1 15,0-40 1,40 0-16,-40-40 15,0 1 1,0-1-16,0 0 16,0 40-1,0-40-15,0 40 16,0-40-16,0 0 16,0 1-1,0-1-15,0 0 16,0 0-1,0 0 17,0 0 15,40-40-32,41 0 1,-41 0-1,0 0 1,40 0-16,40 0 16,161 40-1,40 0-15,0-40 16,40 0 0,-40 40-16,121-40 15,-121 81 1,-40-81-16,0 40 15,-121-40 1,1 40-16,-41-40 16,-40 0-16,41 0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21:16.2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30336 13314 0,'80'0'234,"0"-40"-234,-40 40 16,0-40-1,41 40-15,-1 0 16,-40 0 0,40 0-16,0 0 15,81 0-15,-41 0 16,-39 0-1,-1 0-15,-40 0 16,80 0 0,-39 40-16,-1-40 15,40 40 1,-80-40-16,41 81 16,-1-81-1,-40 40-15,0 0 16,0 0-1,0 0-15,41 40 16,-41 41-16,40-41 16,-40 40-1,-40 0-15,0-39 16,0 39 0,0-40-16,0 0 15,0 1 1,0-41-16,0 40 15,0 40 1,0 0-16,0 41 16,0-81-1,0 0-15,0-40 16,0 121 0,0-81-16,0 40 15,0-80-15,0 1 16,0-1-1,0 0-15,40 0 16,0 80 0,-40-80-16,0 41 15,81-1 1,-41 80-16,0-40 16,-40 41-1,40-81-15,0 0 16,-40-40-16,0 41 15,40-1 1,0 0-16,-40-40 16,0 40-1,0 41-15,0-41 16,0-40 0,0 0-16,0 0 15,0 0 1,0 0-1,0 1 32,0-1 16,-80-40 77,40 0-124,-40 0-16,-41 0 16,1 40-1,-41-40-15,-79 40 16,39-40 0,-80 80-16,0-80 15,-40 40 1,-160 40-16,80 41 15,160-81-15,-80 40 16,160-80 0,1 40-16,39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06:23.6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4494 11750 0,'80'0'156,"41"0"-156,79 0 16,-39 0 0,-1 0-16,41 0 15,0 0 1,80 0-16,80-40 15,-40 0-15,-40 40 16,-81 0 0,-39 0-16,120 0 15,-41 0 1,-39 0-16,-40 0 16,79 0-1,-119 0-15,-1 0 16,0 0-1,1 0-15,-41 0 16,0 0-16,1 0 16,-1 0-1,40 0-15,-40 0 16,1 0 0,-41 0-16,0 0 15,40 0 1,-40 0-1,0 0 1,1 0 0,-82 0 31,-79 40-32,-40-40-15,-121 0 16,120 0-1,-160 0-15,40 0 16,0-40 0,121 0-16,-81 0 15,81 0 1,39 40-16,1 0 16,-41-40-1,81 40-15,0 0 16,0 0-16,39 0 15,1 0 1,-80-40 0,80 40-16,-40 0 15,-1-41-15,1 41 16,-40 0 0,-1 0-16,1 0 15,40 0 1,40 0-16,-41 0 15,1 0 1,0 0-16,-41 0 16,41 0-16,-40 0 15,40 0 1,39 0-16,1 0 16,-40 0-1,40 0-15,0 0 31,0 0-31,0 0 32,-41 0-17,41 0 1,-40 0-16,40 0 16,0 0-16,0 0 15,-1 0 1,1 0-16,0 0 31,0 0-31,0 0 31,0 0 16,80 0 78,80 41-125,1-41 16,-1 0-1,0 0-15,1 0 16,-1 0 0,1 0-16,39 0 15,41 0-15,-81 0 16,0 0 0,81 0-16,40 0 15,-121 0 1,1 0-16,-41 0 15,0 0 1,121 0-16,-81 0 16,41 0-1,-81 0-15,40 0 16,-39 0 0,39 0-16,81 40 15,-81 0-15,0-40 16,1 40-1,-1 0-15,-40-40 16,81 40 0,120 40-16,-41-40 15,-79 0 1,40 1-16,39-1 16,202 0-1,-121 0-15,40 0 16,-120-40-1,-1 0-15,-119 0 16,39 0 0,41 0-16,80 0 15,0 0-15,-121 0 16,1 0 0,-1 0-16,-80-40 15,1 40 1,39 0-16,-40 0 15,1-40 1,39 40-16,40 0 16,-39 0-1,-1-40-15,1 40 16,-1-40-16,0 40 16,1 0-1,-1 0-15,-80-41 16,40 41-1,-39-40-15,-1 40 16,40 0 0,0 0-16,41 0 15,-41 0 1,0 0-16,-40 0 16,41 0-1,-41 0-15,0 0 16,40-40-16,0 40 15,-40 0 1,1 0-16,39 0 16,0 0-1,-40 0-15,0 0 16,0 0 0,1 0 15,-122-40 16,41 40-32,-40 0 1,0 0-16,-81-40 16,41 40-1,-1 0-15,-119-40 16,-122 40-1,-39 0-15,-40 0 16,120 0 0,0 0-16,40 0 15,0 0 1,80 0-16,1 0 16,-121 0-16,-40 0 15,160 0 1,-80 0-16,40 0 15,-80 0 1,0 0-16,-160 0 16,80 0-1,80 0-15,40 40 16,80-40 0,41 0-16,-1 0 15,41 0 1,39 0-16,41 0 15,0 0-15,0 0 16,0 0 0,0 0-16,0 0 31,80 0 63,160 0-94,41 0 15,-80 0-15,39 0 16,202 0 0,-1 0-16,40 0 15,-40 0 1,-80 0-16,0 0 15,-40 0 1,-40 0-16,-80 0 16,39 0-1,-39 0-15,-1 0 16,41 0 0,-81 0-16,1 40 15,39-40-15,1 40 16,-41-40-1,0 0-15,41 0 16,200 80 0,-200-80-16,39 41 15,-79-41 1,-1 0-16,-40 0 16,121 0-1,-1 0-15,-39 0 16,0 0-1,-41 0-15,-40 0 16,0 0 0,1 0-16,-1 0 15,-40 0-15,121 0 16,-41 0 0,0 0-16,-80 0 15,1 0 1,39 0-16,0 0 15,0 0 345,81-41-360,80-39 15,-81 80 1,41-40-16,-41 0 16,1 40-16,79-40 15,-39 40 1,40 0-16,0 0 16,40 0-1,-1 0-15,-119 0 16,-1 0-1,-39 0-15,-1 0 16,-80 0 0,41 0-16,39 0 15,-80 0 1,0 40-16,40-40 16,-39 40-1,39 0 1,0-40 15,40 0-31,1 40 16,-1-40-1,1 40-15,-41 1 16,0-41 0,0 0-16,41 0 15,-1 0-15,41 0 16,-41 0-1,0 0-15,1 0 16,-41 0 0,0 0-16,41 0 15,-1 0 1,0 0-16,-39 0 16,-1-41-1,0 1-15,0 40 16,1 0-1,-1-40-15,0 0 16,-40 40 0,41-40-16,-41 0 15,0 40-15,80 0 16,-80-40 0,0 40-1,1-40 1,-1 40-1,0 0 1,40 0 0,-40 0-1,0 0 1,0 0-16,1 0 31,79 0-31,-80 0 16,0 0-1,0 0-15,41 0 16,-41 0 0,0 0-16,80 0 15,-40 0 1,1 0-16,-1 0 16,-40 0-1,0 0-15,40 0 16,-39 0-1,-1 0-15,40-40 16,0 40-16,0 0 16,-39 0-1,-1 0 1,0 0 0,0 0 30,-40-40-30,40 40 0,0 0-16,0 0 15,0 0 1,1 0 0,-1 0-16,0 0 15,0 0 1,0 0-1,0 0 17,0 0-1,0 0 0,-80 0 110,-80 0-141,-41 0 15,1 0-15,-41 0 16,-120 0 0,0 0-16,0 0 15,40 0 1,1 0-16,79 0 16,-120 0-1,40 0-15,-160 0 16,120 0-1,0-41-15,40 41 16,-40 0 0,-81 0-16,-119 0 15,-161 81 1,200-81-16,41 80 16,120-40-16,-40 0 15,160 0 1,40-40-16,1 0 15,40 0 1,39 0-16,1 0 16,40 0-1,0 0-15,0 0 16,0 0 15,80 0 125,40 0-140,0 0-16,121 40 16,120-40-1,0 40-15,40 0 16,-80-40 0,40 41-16,-120-41 15,120 80 1,-81-40-16,1-40 15,120 40 1,-80-40-16,0 40 16,-80-40-1,39 40-15,-79-40 16,-1 0 0,81 0-16,-80 40 15,-1-40-15,1 0 16,39 40-1,-79-40-15,-1 0 16,-40 0 0,81 0-16,-41 0 15,1 0 1,-41 0-16,0 0 16,-40 0-1,40 0-15,-39 0 16,-1 0-16,0 0 15,80 0 1,-40 0-16,-39 0 16,-1 0-1,40 0-15,-40 0 16,40 0 0,-40 0-16,1 0 15,39 0 1,-40 0-16,0 0 15,0 0 1,40 0 0,-39 0-1,-1 0 1,0 0-16,0 0 31,0 0-31,0 0 31,0 0 1,0 0-1,-40-40 391,41 0-422,79 0 15,81-40 1,39 40-16,1 0 16,-40-41-1,39 41-15,-79 40 16,-41-40 0,41 0-16,-81 40 15,-40 0-15,0 0 16,41 0-1,-1 0-15,-40 0 16,0 0 0,40 0-16,1 0 15,-1 0 1,-40 0 15,0 40 0,0-40 79,0 0-63,1 0-32,39 0 1,40 0-16,1 0 16,-1 0-1,0 0-15,41 0 16,80 0-1,-1 0-15,1 0 16,-121 0 0,41 0-16,-41 0 15,-39 0 1,-1 0-16,-40 0 16,0 0-1,40 0 1,1 0-16,-41 0 31,0 0-31,0 0 16,0 0-1,0 0 17,-80 0 30,-40 0-46,-81 0-1,1 0-15,-1 0 16,1 0-16,-201 0 16,120 0-1,-40 0-15,80 0 16,-39 0-1,-41 0-15,-40 0 16,0-40 0,120 40-16,-40 0 15,121 0 1,40 0-16,40 0 16,-41 0-16,41 0 15,0 0 1,0-40 15,80 40 32,0 0-48,81 0 1,119 0-16,81-40 15,-80 40-15,201 0 16,-121 0 0,0 0-16,-41 0 15,-79 0 1,-40 0-16,79 0 16,-39 0-1,-41 0-15,-39 0 16,-41 0-1,40 0-15,-39 0 16,-41 0 0,0 0-1,0 0-15,0 0 32,0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06:29.2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4414 13074 0,'40'0'47,"0"40"-47,40-40 16,1 40-1,39 0-15,0 0 16,41-40-16,160 40 15,-80 0 1,-1-40-16,1 40 16,-40 1-1,-1-41-15,1 0 16,120 0 0,0 0-16,0 0 15,121 0-15,-121 0 16,0 0-1,-81 0-15,41 0 16,120 0 0,-39 0-16,159-41 15,41 41 1,-40-40-16,-81 0 16,-80 40-1,-80 0-15,-40 0 16,-41 0-1,-39 0-15,-41 0 16,1 0-16,39 0 16,-39 0-1,-41 0 1,-40 0-16,0 0 16,40 0-16,-40 0 46,-80 0 17,0 0-32,-80 0-31,-81 0 16,-120 40-1,0-40-15,-160 40 16,79-40 0,-39 0-16,0 0 15,-81 0 1,0 0-16,81 41 16,-201 39-1,80-80-15,81 40 16,160 0-1,40-40-15,120 0 16,1 0-16,39 0 16,1 0-1,0 0-15,-1 0 16,1 0 0,40-40-16,-1 40 15,1 0 1,0 0-16,-41 0 15,1 0 1,40 0-16,40 0 16,0 0-16,-41 0 15,1 0 1,40 0-16,0 0 16,0 0-1,0 0-15,-1 0 16,1 0 15,121 0 47,-41 0-78,40 0 16,0 0-16,81 40 15,-41-40 1,81 40-16,-1 0 16,41-40-1,40 40-15,40 0 16,0 1 0,0-1-16,-40 0 15,0 0 1,-81-40-16,41 40 15,40-40-15,0 0 16,-121 0 0,1 0-16,-41 0 15,1 0 1,-41 0-16,121 0 16,-41 0-1,1 0-15,-41 0 16,0 0-1,-39 0-15,-1 0 16,40 0 0,-39 0-16,-1 0 15,0 0-15,81 0 16,-41 0 0,0 0-16,1 0 15,39 40 1,1 0-16,-41-40 15,81 40 1,-81-40-16,0 0 16,1 0-1,-41 0-15,-40 0 16,40 0 0,-39 0-16,-1 0 15,0 0 1,40 0-16,-40 0 15,0 0 1,0 0 0,1 0 31,-1 0 62,0 0-93,40 0-16,81 0 15,-1-40 1,1 0-16,-41 40 15,-40-40 1,0 40-16,1-40 16,-41 40-1,0-40-15,0 40 16,0 0 0,-40-40 30,-80 40-14,40 0-17,-81 0 1,41 0-16,-80 0 16,-41 0-1,-40 0-15,41 0 16,-1 0-16,-80 0 15,40 0 1,41 0-16,-1 0 16,1 0-1,39 0-15,1 0 16,39 0 0,1 0-16,40 0 15,-1 0 1,1 0-16,-40 0 15,-1 0 1,1 0-16,-81 0 16,-120 0-16,-120 0 15,-41 0 1,-79 0-16,119 0 16,1 0-1,80 0-15,0 0 16,39 0-1,42 0-15,79 0 16,-40 0 0,121 0-16,-41 0 15,41 0 1,0 0-16,39 0 16,-39 0-16,80 0 15,-40 0 1,-1 0-16,1 0 15,0 0 1,40 0-16,-41 0 16,-39 0-1,0 0-15,39-40 16,41 40 0,-40-41-16,40 41 15,0 0 1,0 0-16,0 0 15,-1 0 32,82 0 16,119 0-48,-40 0-15,81 81 16,80-81 0,80 40-16,-40-40 15,40 0 1,40 0-16,1 40 16,-1 0-16,81-40 15,-81 40 1,-40-40-16,-120 0 15,-1 40 1,-39-40-16,0 40 16,-41 0-1,-39-40-15,79 40 16,41-40 0,-81 0-16,1 0 15,0 41-15,-41-41 16,0 40-1,1-40-15,-41 0 16,40 0 0,1 0-16,119 0 15,-39 0 1,40 0-16,-121 0 16,1 0-1,79 0-15,121 0 16,-80 0-1,160 0-15,-120-40 16,0-1-16,-121 1 16,1 0-1,-81 40-15,41 0 16,-41 0 0,-40 0-1,0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06:36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15489 13555 0,'40'0'94,"40"0"-78,81 0-1,39 0-15,121 0 16,81 0-16,199 0 16,-39 0-1,-40 0-15,160-120 16,161 39-1,-241 1-15,-121 40 16,-120 0 0,-40 40-16,-40-40 15,0 0 1,-80 0-16,39 40 16,-119 0-1,-1 0-15,-80 0 16,0 0-16,1 0 15,-1 0 32,0 0-31,-80 0 78,-81 0-94,-79 0 15,-121 40 1,-161-40-16,-120 0 16,0 80-1,81-80-15,-161 120 16,40-120-1,40 40-15,80-40 16,40 41 0,1-41-16,80 0 15,40 0 1,80 0-16,80 0 16,41 0-1,-1 0-15,1-41 16,79 41-16,41 0 15,0 0 1,0 0-16,40-40 16,-40 40 15,120 0 94,40 0-125,121 81 16,0-1-1,40 0-15,0 0 16,120 0-1,-40 1-15,-40-41 16,120 0 0,-39 0-16,-81 0 15,-40 40 1,-41-80-16,1 40 16,-40-40-16,-1 0 15,-39 0 1,-41 0-16,1 0 15,-41 0 1,0 0-16,-40 0 16,41 0-1,39 40-15,40-40 16,1 0 0,-41 0-16,1 0 15,-1 0-15,-40 0 16,1 0-1,-1 0-15,-40 0 16,80 0 0,1 0-16,-41 0 15,-40 0 1,0 0-16,40 0 16,-39 0-1,-1 0 1,0 0-1,0 0 1,-80 0 62,-81-40-62,1 0-16,0 0 15,-81 0 1,-40 40-16,81-40 16,-41 0-1,-120 0-15,-40 0 16,40 40-16,40-40 16,0 40-1,121 0-15,-1 0 16,41 0-1,0 0-15,79 0 16,-39 0 0,40 0-16,0 0 15,80 0 63,40 0-62,41 0-16,-1 0 16,0 0-1,-39 0-15,119 0 16,-79 0 0,39 0-16,41 0 15,160 0 1,0 0-16,40 0 15,-80-41 1,-40 1-16,-40 40 16,0 0-16,0 0 15,-41 0 1,-39 0-16,-41-40 16,0 40-1,-39 0-15,39 0 16,0 0-1,-39 0-15,-1 0 16,0 0 0,-80-40-1,40 40 1,-80-40 46,-80 40-46,-41 0-16,-39 0 16,-161 0-1,-121 0-15,81 0 16,40 0 0,-121 40-16,1 80 15,119-120 1,-39 41-16,120-41 15,81 0-15,79 0 16,41 0 0,0 0-16,40 0 15,80 0 48,80 0-48,81 0-15,40 0 16,39 0 0,82-121-16,-41 81 15,160-40-15,-80 40 16,41 0 0,-41-41-16,-80 81 15,40-40 1,-160 40-16,-1 0 15,41 0 1,-40 0-16,80 0 16,-81 0-1,1 0-15,-41 0 16,-79 0 0,-1 40-16,0-40 15,41 0 1,-81 0-16,0 0 15,0 0-15,0 0 16,0 0 0,0 0 15,-80 0 47,-40 0-78,0 0 16,-1 0-1,1 0-15,40 0 16,-40 0 0,0 0-16,-81 0 15,41 0 1,-41-40-16,1 0 15,-1 40 1,81-40-16,0 40 16,-1 0-1,1 0-15,40 0 16,0 0-16,-40 0 16,40 0-1,-1 0-15,1 0 16,40-40 312,81 40-297,79-40-31,1 40 16,-1 0-1,1 0-15,39 0 16,-79 0 0,-1 0-16,-40 80 15,41-80 1,-41 0-16,0 40 16,40-40-16,1 0 15,-1 40 1,1-40-16,39 0 15,41 40 1,-81-40-16,1 0 16,-1 41-1,0-41-15,1 40 16,39 0 0,-39-40-16,39 0 15,-40 0 1,1 40-16,-41-40 15,0 0-15,-40 0 16,1 0 0,-1 0-16,40 0 15,-40 0 1,0 0-16,40 0 31,-39 0-31,-1 0 31,0 0-15,0 0 218,0 0-218,0 0 0,81 0-16,-1 0 15,0 0 1,-39 0-16,-1 0 16,0 0-1,-40 0 1,-40 40 31,-40-40-32,-120 40-15,-1 0 16,-40 40 0,1-39-16,-41-1 15,81-40 1,-1 40-16,-120-40 15,0 0 1,81 0-16,39 0 16,1 0-1,-1 0-15,41 0 16,-1 0-16,1 0 16,0 0-1,39 0-15,-79 0 16,39 0-1,1-40-15,-40 40 16,-1 0 0,41 0-16,-1 0 15,41 0 1,0 0-16,40 0 16,0 0-16,-1 0 15,-39 0 1,40 0-16,0 0 15,0 0 1,-40 0-16,39 0 31,1 0 1,-40 0-32,-121 120 15,-160 201 1,-281 200-16,40 41 15,121-201-15,200-161 16,120-39 0,81-81-16,40-40 15,120-80 17,161-121-17,40 1-15,-40-1 16,-41 41-1,1-40-15,-81 120 16,1-41 0,-1 41-16,-80 0 15,0 0-15,1 40 16,-1 0 0,-40-40-16,80 0 15,40 0 1,1 0-16,79-81 15,81 41 1,-40 0-16,-81-40 16,81 80-1,-40-1-15,-41 1 16,1 0 0,80 0-16,-81 40 15,81-80-15,-81 40 16,1 40-1,-41-40-15,1 40 16,-41 0 0,40 0-16,-39 0 15,-41 0 1,0 0-16,40 0 16,-40 0-1,0 0-15,0 0 16,1 0-1,39-40-15,80 40 16,1 0 0,-41-41-16,1 41 15,-41 0-15,0 0 16,-40 0 0,0 0-16,0 0 31,1 0-31,-1 0 15,0-40 17,0 40-1,0-40-15,0 40-1,0 0-15,0 0 31,-40-40 1,0 0 15,-40 0-32,-40 40 1,-80-40-16,-81 40 15,80-40-15,-39 40 16,-1-40 0,-80 0-16,81 40 15,-162 0 1,81 0-16,1 0 16,159 0-1,-39 0-15,39 0 16,1 0-1,40 0-15,-41 0 16,81 0 0,0 0-16,-40 0 15,40 0 1,0 0-16,-41 0 16,1 0-16,-40 0 15,-41 0 1,1 0-16,39 40 15,1-40 1,40 40-16,-1-40 16,1 0-1,40 0-15,0 0 16,-40 0 0,40 0-1,-1 0 16,1 0 1,0 0-17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07:26.6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22270 13836 0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1:52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22270 13836 0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7-02-03T17:12:21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19863 5333 0,'-41'0'156,"-39"-40"-140,40 40-16,-80-40 15,-41 0 1,1 40-16,-121-40 16,0 40-1,-80 0-15,-121 0 16,41 0-16,-121 0 15,-120 0 1,40 0-16,-241 0 16,-240 80-1,160 121-15,240-121 16,202 0 0,119-80-16,362 0 390,-40-40-374,-40 0-16,-1 40 15,41 0 1,-81 0-16,-79 0 16,-41 0-16,120-40 15,-120 40 1,121 0-16,-1 0 16,1-40-1,40 40-15,-1 0 16,41-40-1,-40 40-15,39 0 16,41-40 0,-40-1-16,40 41 15,0 0-15,0 0 16,-41 0 0,41 0-16,-40 0 15,0 0 1,-1 0-16,-39 0 15,0 0 1,-1 0-16,1 0 16,-41 0-1,-39 0-15,-1 41 16,-40-1 0,1 40-16,79 0 15,41-40-15,-41 0 16,81-40-1,0 0-15,40 0 16,-41 0 0,41 0-16,0 0 31,0 0-15,0 0 46,-40 0-46,39 0-1,1 0 1,0 0 31,0 0-32,80 0 79,0 0-78,81 0-1,79 0-15,41 0 16,80 0 0,-80 0-16,80 0 15,-80 0 1,-41 0-16,41 0 16,-40-40-1,-1 40-15,-39 0 16,39 0-16,1 0 15,80 0 1,-121 0-16,161 0 16,-80 0-1,-40 0-15,80 0 16,0 0 0,80-40-16,-40 40 15,-40-40 1,-81 40-16,41-40 15,80 40 1,-40-40-16,40 0 16,0 40-16,-40-40 15,-81 40 1,1 0-16,0-41 16,-81 41-1,0 0-15,81 0 16,-40 0-1,-1 0-15,-40 0 16,1 0 0,120 0-16,-81 0 15,-39 0 1,-1 0-16,0 0 16,41 0-1,-41 0-15,1 0 16,-1 0-16,-40 0 15,0 0 1,-39 0-16,39 0 16,40 0-1,-40 0-15,41 0 16,-81 41 0,0-41-16,40 40 15,-40-40 1,41 0-16,39 0 15,0 40 1,121-40-16,-120 40 16,39-40-16,-40 40 15,1-40 1,-1 0-16,1 0 16,-1 0-1,0 0-15,1 0 16,-81 0-1,0 0-15,40 0 16,1 0 0,-41 0-1,80 0-15,0 0 16,1 0 0,-1 0-16,1 0 15,-41 0 1,0 0-16,-40 0 15,0 0 1,41 0-16,-41 0 16,0 0-1,0 0 1,-40 40 31,-40-40-32,-40 40-15,39-40 16,1 0 0,-40 0-16,0 40 15,0-40 1,-1 0-16,-79 0 16,-1 0-1,-79 0-15,39 0 16,-80-40-1,-80 0-15,-161-40 16,-80 0-16,121-41 16,-41 41-1,-40 0-15,161 0 16,-40 40 0,120-41-16,-40 41 15,120 40 1,0 0-16,40 0 15,-39 0 1,39 0-16,-80-40 16,0 40-1,-40-40-15,81 40 16,-162-80-16,121 80 16,0-40-1,121 40-15,-1-40 16,81 40-1,0-40-15,40 40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703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4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1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1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6503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022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998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1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6E86A4C-8E40-4F87-A4F0-01A0687C5742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577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5E72C73-2D91-4E12-BA25-F0AA0C03599B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6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7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customXml" Target="../ink/ink7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4.emf"/><Relationship Id="rId18" Type="http://schemas.openxmlformats.org/officeDocument/2006/relationships/customXml" Target="../ink/ink16.xml"/><Relationship Id="rId3" Type="http://schemas.openxmlformats.org/officeDocument/2006/relationships/image" Target="../media/image9.emf"/><Relationship Id="rId21" Type="http://schemas.openxmlformats.org/officeDocument/2006/relationships/image" Target="../media/image18.emf"/><Relationship Id="rId7" Type="http://schemas.openxmlformats.org/officeDocument/2006/relationships/image" Target="../media/image11.emf"/><Relationship Id="rId12" Type="http://schemas.openxmlformats.org/officeDocument/2006/relationships/customXml" Target="../ink/ink13.xml"/><Relationship Id="rId17" Type="http://schemas.openxmlformats.org/officeDocument/2006/relationships/image" Target="../media/image16.emf"/><Relationship Id="rId25" Type="http://schemas.openxmlformats.org/officeDocument/2006/relationships/image" Target="../media/image20.emf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3.emf"/><Relationship Id="rId24" Type="http://schemas.openxmlformats.org/officeDocument/2006/relationships/customXml" Target="../ink/ink19.xml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23" Type="http://schemas.openxmlformats.org/officeDocument/2006/relationships/image" Target="../media/image19.emf"/><Relationship Id="rId10" Type="http://schemas.openxmlformats.org/officeDocument/2006/relationships/customXml" Target="../ink/ink12.xml"/><Relationship Id="rId19" Type="http://schemas.openxmlformats.org/officeDocument/2006/relationships/image" Target="../media/image17.emf"/><Relationship Id="rId4" Type="http://schemas.openxmlformats.org/officeDocument/2006/relationships/customXml" Target="../ink/ink9.xml"/><Relationship Id="rId9" Type="http://schemas.openxmlformats.org/officeDocument/2006/relationships/image" Target="../media/image12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22.emf"/><Relationship Id="rId4" Type="http://schemas.openxmlformats.org/officeDocument/2006/relationships/customXml" Target="../ink/ink21.xml"/><Relationship Id="rId9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0.emf"/><Relationship Id="rId18" Type="http://schemas.openxmlformats.org/officeDocument/2006/relationships/customXml" Target="../ink/ink32.xml"/><Relationship Id="rId3" Type="http://schemas.openxmlformats.org/officeDocument/2006/relationships/image" Target="../media/image25.emf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customXml" Target="../ink/ink29.xml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29.emf"/><Relationship Id="rId24" Type="http://schemas.openxmlformats.org/officeDocument/2006/relationships/customXml" Target="../ink/ink35.xml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10" Type="http://schemas.openxmlformats.org/officeDocument/2006/relationships/customXml" Target="../ink/ink28.xml"/><Relationship Id="rId19" Type="http://schemas.openxmlformats.org/officeDocument/2006/relationships/image" Target="../media/image33.emf"/><Relationship Id="rId4" Type="http://schemas.openxmlformats.org/officeDocument/2006/relationships/customXml" Target="../ink/ink25.xml"/><Relationship Id="rId9" Type="http://schemas.openxmlformats.org/officeDocument/2006/relationships/image" Target="../media/image28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26,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LT: </a:t>
            </a:r>
            <a:r>
              <a:rPr lang="en-US" sz="3200" dirty="0"/>
              <a:t>I can explain the importance of nutrients.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u="sng" dirty="0"/>
              <a:t>Warm-Up</a:t>
            </a:r>
          </a:p>
          <a:p>
            <a:pPr marL="0" indent="0">
              <a:buNone/>
            </a:pPr>
            <a:r>
              <a:rPr lang="en-US" sz="3200" dirty="0"/>
              <a:t>Make a list of all the food items you consumed yesterday. Be sure to include drinks. Put a star by the items that were healthy. </a:t>
            </a:r>
          </a:p>
        </p:txBody>
      </p:sp>
    </p:spTree>
    <p:extLst>
      <p:ext uri="{BB962C8B-B14F-4D97-AF65-F5344CB8AC3E}">
        <p14:creationId xmlns:p14="http://schemas.microsoft.com/office/powerpoint/2010/main" val="80983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Fats/Lipids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5217"/>
            <a:ext cx="10178322" cy="4554375"/>
          </a:xfrm>
        </p:spPr>
        <p:txBody>
          <a:bodyPr>
            <a:normAutofit/>
          </a:bodyPr>
          <a:lstStyle/>
          <a:p>
            <a:r>
              <a:rPr lang="en-US" sz="3200" dirty="0"/>
              <a:t>Monomer: Fatty acids </a:t>
            </a:r>
          </a:p>
          <a:p>
            <a:r>
              <a:rPr lang="en-US" sz="3200" dirty="0"/>
              <a:t>Not soluble in water </a:t>
            </a:r>
          </a:p>
          <a:p>
            <a:r>
              <a:rPr lang="en-US" sz="3200" dirty="0"/>
              <a:t>C, H, O</a:t>
            </a:r>
          </a:p>
          <a:p>
            <a:r>
              <a:rPr lang="en-US" sz="3200" dirty="0"/>
              <a:t>Provide energy and help the body absorb vitamins </a:t>
            </a:r>
          </a:p>
          <a:p>
            <a:r>
              <a:rPr lang="en-US" sz="3200" dirty="0"/>
              <a:t>Cushion internal organs </a:t>
            </a:r>
          </a:p>
          <a:p>
            <a:r>
              <a:rPr lang="en-US" sz="3200" dirty="0"/>
              <a:t>Found in cell membrane </a:t>
            </a:r>
          </a:p>
          <a:p>
            <a:r>
              <a:rPr lang="en-US" sz="3200" dirty="0"/>
              <a:t>Stored energy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5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Unsaturated and saturated fats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0876" y="1358348"/>
            <a:ext cx="4800600" cy="3619500"/>
          </a:xfrm>
        </p:spPr>
        <p:txBody>
          <a:bodyPr>
            <a:normAutofit/>
          </a:bodyPr>
          <a:lstStyle/>
          <a:p>
            <a:r>
              <a:rPr lang="en-US" sz="2400" b="1" dirty="0"/>
              <a:t>Liquid at room temperature </a:t>
            </a:r>
          </a:p>
          <a:p>
            <a:r>
              <a:rPr lang="en-US" sz="2400" b="1" dirty="0"/>
              <a:t>Vegetable oils and fats found in seeds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93570" y="1358348"/>
            <a:ext cx="4800600" cy="3619500"/>
          </a:xfrm>
        </p:spPr>
        <p:txBody>
          <a:bodyPr/>
          <a:lstStyle/>
          <a:p>
            <a:r>
              <a:rPr lang="en-US" sz="2400" b="1" dirty="0"/>
              <a:t>Solid at room temperature</a:t>
            </a:r>
          </a:p>
          <a:p>
            <a:r>
              <a:rPr lang="en-US" sz="2400" b="1" dirty="0"/>
              <a:t>Meats, and animal products,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unsaturated vs satu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76" y="2291314"/>
            <a:ext cx="48768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6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Organic nutrients that are needed in small quantities for growth, regulating body functions, and preventing some diseases. </a:t>
            </a:r>
          </a:p>
          <a:p>
            <a:r>
              <a:rPr lang="en-US" sz="3600" dirty="0"/>
              <a:t>Your bones need vitamin D to use calcium</a:t>
            </a:r>
          </a:p>
          <a:p>
            <a:r>
              <a:rPr lang="en-US" sz="3600" dirty="0"/>
              <a:t>Your blood needs Vitamin K in order to clot</a:t>
            </a:r>
          </a:p>
        </p:txBody>
      </p:sp>
    </p:spTree>
    <p:extLst>
      <p:ext uri="{BB962C8B-B14F-4D97-AF65-F5344CB8AC3E}">
        <p14:creationId xmlns:p14="http://schemas.microsoft.com/office/powerpoint/2010/main" val="111342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401" y="1330657"/>
            <a:ext cx="4800600" cy="3619500"/>
          </a:xfrm>
        </p:spPr>
        <p:txBody>
          <a:bodyPr/>
          <a:lstStyle/>
          <a:p>
            <a:r>
              <a:rPr lang="en-US" sz="3200" dirty="0"/>
              <a:t>Inorganic nutrients that regulate many chemical reactions in the body.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minerals and health effec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4" y="-12089"/>
            <a:ext cx="5848066" cy="705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BC61D7-7713-49F3-A60E-C33B882D5D2F}"/>
                  </a:ext>
                </a:extLst>
              </p14:cNvPr>
              <p14:cNvContentPartPr/>
              <p14:nvPr/>
            </p14:nvContentPartPr>
            <p14:xfrm>
              <a:off x="8865621" y="5180290"/>
              <a:ext cx="2279520" cy="214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BC61D7-7713-49F3-A60E-C33B882D5D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6981" y="5120530"/>
                <a:ext cx="2297160" cy="3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76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2/3 of your body is made up of water</a:t>
            </a:r>
          </a:p>
          <a:p>
            <a:r>
              <a:rPr lang="en-US" sz="3200" dirty="0"/>
              <a:t>Carry all nutrients through the body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Exhaled air 350 mL </a:t>
            </a:r>
          </a:p>
          <a:p>
            <a:r>
              <a:rPr lang="en-US" sz="3200" dirty="0"/>
              <a:t>Feces 150 mL</a:t>
            </a:r>
          </a:p>
          <a:p>
            <a:r>
              <a:rPr lang="en-US" sz="3200" dirty="0"/>
              <a:t>Skin (sweat) 500 mL</a:t>
            </a:r>
          </a:p>
          <a:p>
            <a:r>
              <a:rPr lang="en-US" sz="3200" dirty="0"/>
              <a:t>Urine 1500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2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age result for my harvard pl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92" y="382385"/>
            <a:ext cx="7783221" cy="608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6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meals for a week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912655"/>
              </p:ext>
            </p:extLst>
          </p:nvPr>
        </p:nvGraphicFramePr>
        <p:xfrm>
          <a:off x="1087177" y="1330657"/>
          <a:ext cx="1017904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508">
                  <a:extLst>
                    <a:ext uri="{9D8B030D-6E8A-4147-A177-3AD203B41FA5}">
                      <a16:colId xmlns:a16="http://schemas.microsoft.com/office/drawing/2014/main" val="1023301775"/>
                    </a:ext>
                  </a:extLst>
                </a:gridCol>
                <a:gridCol w="1696508">
                  <a:extLst>
                    <a:ext uri="{9D8B030D-6E8A-4147-A177-3AD203B41FA5}">
                      <a16:colId xmlns:a16="http://schemas.microsoft.com/office/drawing/2014/main" val="2161567176"/>
                    </a:ext>
                  </a:extLst>
                </a:gridCol>
                <a:gridCol w="1696508">
                  <a:extLst>
                    <a:ext uri="{9D8B030D-6E8A-4147-A177-3AD203B41FA5}">
                      <a16:colId xmlns:a16="http://schemas.microsoft.com/office/drawing/2014/main" val="2837306238"/>
                    </a:ext>
                  </a:extLst>
                </a:gridCol>
                <a:gridCol w="1696508">
                  <a:extLst>
                    <a:ext uri="{9D8B030D-6E8A-4147-A177-3AD203B41FA5}">
                      <a16:colId xmlns:a16="http://schemas.microsoft.com/office/drawing/2014/main" val="2135156114"/>
                    </a:ext>
                  </a:extLst>
                </a:gridCol>
                <a:gridCol w="1696508">
                  <a:extLst>
                    <a:ext uri="{9D8B030D-6E8A-4147-A177-3AD203B41FA5}">
                      <a16:colId xmlns:a16="http://schemas.microsoft.com/office/drawing/2014/main" val="706640199"/>
                    </a:ext>
                  </a:extLst>
                </a:gridCol>
                <a:gridCol w="1696508">
                  <a:extLst>
                    <a:ext uri="{9D8B030D-6E8A-4147-A177-3AD203B41FA5}">
                      <a16:colId xmlns:a16="http://schemas.microsoft.com/office/drawing/2014/main" val="19259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</a:t>
                      </a:r>
                      <a:r>
                        <a:rPr lang="en-US" baseline="0" dirty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6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Breakfast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Snack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Lunch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Snack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Dinner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74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28,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11965"/>
            <a:ext cx="10178322" cy="4567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LT: </a:t>
            </a:r>
            <a:r>
              <a:rPr lang="en-US" sz="4000" dirty="0"/>
              <a:t>I can explain the functions of an enzyme.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Warm-Up</a:t>
            </a:r>
          </a:p>
          <a:p>
            <a:pPr marL="0" indent="0">
              <a:buNone/>
            </a:pPr>
            <a:r>
              <a:rPr lang="en-US" sz="4000" dirty="0"/>
              <a:t>What are the monomers for the following?</a:t>
            </a:r>
          </a:p>
          <a:p>
            <a:r>
              <a:rPr lang="en-US" sz="4000" dirty="0"/>
              <a:t>Carbohydrates </a:t>
            </a:r>
          </a:p>
          <a:p>
            <a:r>
              <a:rPr lang="en-US" sz="4000" dirty="0"/>
              <a:t>Protein </a:t>
            </a:r>
          </a:p>
          <a:p>
            <a:r>
              <a:rPr lang="en-US" sz="4000" dirty="0"/>
              <a:t>Fats/lipids</a:t>
            </a:r>
          </a:p>
        </p:txBody>
      </p:sp>
    </p:spTree>
    <p:extLst>
      <p:ext uri="{BB962C8B-B14F-4D97-AF65-F5344CB8AC3E}">
        <p14:creationId xmlns:p14="http://schemas.microsoft.com/office/powerpoint/2010/main" val="421233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Digestive system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3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digestion?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1678" y="1696279"/>
            <a:ext cx="10178322" cy="4183314"/>
          </a:xfrm>
        </p:spPr>
        <p:txBody>
          <a:bodyPr>
            <a:normAutofit/>
          </a:bodyPr>
          <a:lstStyle/>
          <a:p>
            <a:r>
              <a:rPr lang="en-US" sz="4000" dirty="0"/>
              <a:t>The process that breaks food down into small molecules so that they can be absorbed and moved into the blood. </a:t>
            </a:r>
          </a:p>
          <a:p>
            <a:r>
              <a:rPr lang="en-US" sz="4000" dirty="0"/>
              <a:t>From the blood they are transported across the cell membrane to be used by the cell.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71120" y="1717920"/>
              <a:ext cx="8465760" cy="549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5280" y="1654560"/>
                <a:ext cx="849744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84400" y="2454120"/>
              <a:ext cx="8335440" cy="52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8560" y="2390760"/>
                <a:ext cx="836712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574640" y="4114440"/>
              <a:ext cx="8869680" cy="274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8800" y="4051080"/>
                <a:ext cx="89013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589040" y="4706640"/>
              <a:ext cx="3799440" cy="404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3200" y="4642920"/>
                <a:ext cx="383112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5344920" y="4706640"/>
              <a:ext cx="4738320" cy="1112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9080" y="4642920"/>
                <a:ext cx="4770000" cy="12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8017200" y="498096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01360" y="491724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344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86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parts of Digestion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37253"/>
            <a:ext cx="10178322" cy="434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1. </a:t>
            </a:r>
            <a:r>
              <a:rPr lang="en-US" sz="4400" b="1" dirty="0"/>
              <a:t>Mechanical digestion- </a:t>
            </a:r>
            <a:r>
              <a:rPr lang="en-US" sz="4400" dirty="0"/>
              <a:t>when food is chewed, mixed, and churned.</a:t>
            </a:r>
          </a:p>
          <a:p>
            <a:pPr marL="0" indent="0">
              <a:buNone/>
            </a:pPr>
            <a:r>
              <a:rPr lang="en-US" sz="4400" dirty="0"/>
              <a:t>2. </a:t>
            </a:r>
            <a:r>
              <a:rPr lang="en-US" sz="4400" b="1" dirty="0"/>
              <a:t>Chemical digestion- </a:t>
            </a:r>
            <a:r>
              <a:rPr lang="en-US" sz="4400" dirty="0"/>
              <a:t>when chemical reactions break down large molecules of food into smaller ones.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017200" y="49809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1360" y="4917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834560" y="1660320"/>
              <a:ext cx="5316480" cy="375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8720" y="1596600"/>
                <a:ext cx="534816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314720" y="2598480"/>
              <a:ext cx="6500520" cy="404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8520" y="2535120"/>
                <a:ext cx="653256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935720" y="3306240"/>
              <a:ext cx="4940640" cy="34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19880" y="3242520"/>
                <a:ext cx="49723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8609400" y="3349440"/>
              <a:ext cx="1907280" cy="30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93560" y="3285720"/>
                <a:ext cx="19389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372320" y="3912480"/>
              <a:ext cx="9303120" cy="491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56480" y="3849120"/>
                <a:ext cx="933480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516680" y="4706640"/>
              <a:ext cx="5027400" cy="549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00840" y="4642920"/>
                <a:ext cx="505908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834560" y="1847880"/>
              <a:ext cx="4593960" cy="231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18720" y="1784520"/>
                <a:ext cx="46256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444680" y="2699640"/>
              <a:ext cx="6327360" cy="144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28840" y="2636280"/>
                <a:ext cx="63590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964520" y="3421440"/>
              <a:ext cx="4724280" cy="202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48680" y="3358080"/>
                <a:ext cx="475596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8638560" y="3435840"/>
              <a:ext cx="1993680" cy="2170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22360" y="3372480"/>
                <a:ext cx="20257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1401120" y="4244400"/>
              <a:ext cx="8248680" cy="202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85280" y="4181040"/>
                <a:ext cx="8280720" cy="3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659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84243"/>
            <a:ext cx="10178322" cy="439534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A protein that speeds up the rate of  a chemical reaction. </a:t>
            </a:r>
          </a:p>
          <a:p>
            <a:r>
              <a:rPr lang="en-US" sz="4000" dirty="0"/>
              <a:t>Reduce the amount of energy required for a reaction to begin</a:t>
            </a:r>
          </a:p>
          <a:p>
            <a:r>
              <a:rPr lang="en-US" sz="4000" dirty="0"/>
              <a:t>** If some enzymes did not exist it would take the reaction a longer time to start or it may not start at all.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65680" y="1746720"/>
              <a:ext cx="8537760" cy="217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9840" y="1683360"/>
                <a:ext cx="85694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60240" y="2425320"/>
              <a:ext cx="1603800" cy="14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4400" y="2361960"/>
                <a:ext cx="16354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603440" y="3002760"/>
              <a:ext cx="8653320" cy="159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7600" y="2939400"/>
                <a:ext cx="8685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776960" y="3465000"/>
              <a:ext cx="3076920" cy="130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0760" y="3401280"/>
                <a:ext cx="310932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701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Enzymes </a:t>
            </a:r>
            <a:r>
              <a:rPr lang="en-US" sz="6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          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Sucrase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(helps break down sucrose)</a:t>
            </a:r>
            <a:b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                                                      -Lactase (helps breaks down lactose)</a:t>
            </a:r>
            <a:b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378227"/>
            <a:ext cx="10396983" cy="527436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Usually end in “ASE”</a:t>
            </a:r>
          </a:p>
          <a:p>
            <a:r>
              <a:rPr lang="en-US" sz="3200" dirty="0"/>
              <a:t>Amylase is a enzyme that is produced in the glands near your mouth, it breaks down Carbohydrates</a:t>
            </a:r>
          </a:p>
          <a:p>
            <a:r>
              <a:rPr lang="en-US" sz="3200" dirty="0"/>
              <a:t>Pepsin breaks down complex proteins and it is found in the stomach</a:t>
            </a:r>
          </a:p>
          <a:p>
            <a:r>
              <a:rPr lang="en-US" sz="3200" dirty="0"/>
              <a:t>Aid in more than just digestion: involved in energy production, building your body, blood clotting etc. </a:t>
            </a:r>
          </a:p>
          <a:p>
            <a:r>
              <a:rPr lang="en-US" sz="3200" dirty="0"/>
              <a:t>WITHOUT ENZYMES THE CHEMICAL REACTIONS IN YOUR BODY WOULD NOT HAPPEN IN YOUR BODY IN FACT YOU WOULD NOT EXIST.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31400" y="1458000"/>
              <a:ext cx="1748160" cy="245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5560" y="1394640"/>
                <a:ext cx="177984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16680" y="2179800"/>
              <a:ext cx="1315080" cy="144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0840" y="2116440"/>
                <a:ext cx="1346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120120" y="2497680"/>
              <a:ext cx="4392000" cy="231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4280" y="2433960"/>
                <a:ext cx="44236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487880" y="3103920"/>
              <a:ext cx="3106080" cy="187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2040" y="3040560"/>
                <a:ext cx="31377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211440" y="3176280"/>
              <a:ext cx="1271520" cy="13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5600" y="3112560"/>
                <a:ext cx="13035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6717240" y="866160"/>
              <a:ext cx="4492800" cy="115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01400" y="802440"/>
                <a:ext cx="45244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6616080" y="1241280"/>
              <a:ext cx="4608360" cy="11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0240" y="1177920"/>
                <a:ext cx="46400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8291880" y="4129200"/>
              <a:ext cx="3149280" cy="2311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75680" y="4065480"/>
                <a:ext cx="31813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4579200" y="4663080"/>
              <a:ext cx="2066040" cy="87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63360" y="4599720"/>
                <a:ext cx="20977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632240" y="4663080"/>
              <a:ext cx="2701800" cy="245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6400" y="4599720"/>
                <a:ext cx="27334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1025640" y="5052960"/>
              <a:ext cx="1791720" cy="1314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9800" y="4989600"/>
                <a:ext cx="1823400" cy="14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10443960" y="4764240"/>
              <a:ext cx="1372680" cy="1790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428120" y="4700880"/>
                <a:ext cx="1404360" cy="19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0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substrate complex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5416" y="1874517"/>
            <a:ext cx="10364584" cy="31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5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enzyme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Temperature </a:t>
            </a:r>
          </a:p>
          <a:p>
            <a:r>
              <a:rPr lang="en-US" sz="5400" dirty="0"/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60302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&amp; </a:t>
            </a:r>
            <a:r>
              <a:rPr lang="en-US" dirty="0" err="1"/>
              <a:t>ph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63041"/>
            <a:ext cx="10178322" cy="3593591"/>
          </a:xfrm>
        </p:spPr>
        <p:txBody>
          <a:bodyPr>
            <a:normAutofit lnSpcReduction="10000"/>
          </a:bodyPr>
          <a:lstStyle/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857250" algn="l"/>
                <a:tab pos="1257300" algn="l"/>
              </a:tabLs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High temperatures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>
                <a:latin typeface="Comic Sans MS" pitchFamily="66" charset="0"/>
              </a:rPr>
              <a:t>are the most dangerous reactions &amp;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denature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>
                <a:latin typeface="Comic Sans MS" pitchFamily="66" charset="0"/>
              </a:rPr>
              <a:t>enzymes </a:t>
            </a: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857250" algn="l"/>
                <a:tab pos="1257300" algn="l"/>
              </a:tabLst>
              <a:defRPr/>
            </a:pPr>
            <a:endParaRPr lang="en-US" sz="4400" b="1" dirty="0">
              <a:latin typeface="Comic Sans MS" pitchFamily="66" charset="0"/>
            </a:endParaRPr>
          </a:p>
          <a:p>
            <a:pPr marL="438912" indent="-32004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857250" algn="l"/>
                <a:tab pos="1257300" algn="l"/>
              </a:tabLst>
              <a:defRPr/>
            </a:pPr>
            <a:r>
              <a:rPr lang="en-US" sz="4400" b="1" dirty="0">
                <a:latin typeface="Comic Sans MS" pitchFamily="66" charset="0"/>
              </a:rPr>
              <a:t>Most enzymes like near neutral pH (6 to 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50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28, 2019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LT: </a:t>
            </a:r>
            <a:r>
              <a:rPr lang="en-US" sz="4000" dirty="0"/>
              <a:t>I can explain the digestion process.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Warm-Up</a:t>
            </a:r>
          </a:p>
          <a:p>
            <a:pPr marL="0" indent="0">
              <a:buNone/>
            </a:pPr>
            <a:r>
              <a:rPr lang="en-US" sz="4000" dirty="0"/>
              <a:t>Draw the enzyme substrate complex. Why is it considered to be a lock and key model?</a:t>
            </a:r>
          </a:p>
        </p:txBody>
      </p:sp>
    </p:spTree>
    <p:extLst>
      <p:ext uri="{BB962C8B-B14F-4D97-AF65-F5344CB8AC3E}">
        <p14:creationId xmlns:p14="http://schemas.microsoft.com/office/powerpoint/2010/main" val="1946733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Organs that aid in digestion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2652" y="1443016"/>
            <a:ext cx="4800600" cy="632529"/>
          </a:xfrm>
        </p:spPr>
        <p:txBody>
          <a:bodyPr/>
          <a:lstStyle/>
          <a:p>
            <a:r>
              <a:rPr lang="en-US" dirty="0"/>
              <a:t>Major organs 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92652" y="2197657"/>
            <a:ext cx="4800600" cy="2996398"/>
          </a:xfrm>
        </p:spPr>
        <p:txBody>
          <a:bodyPr>
            <a:noAutofit/>
          </a:bodyPr>
          <a:lstStyle/>
          <a:p>
            <a:r>
              <a:rPr lang="en-US" sz="3200" dirty="0"/>
              <a:t>Mouth </a:t>
            </a:r>
          </a:p>
          <a:p>
            <a:r>
              <a:rPr lang="en-US" sz="3200" dirty="0"/>
              <a:t>Esophagus </a:t>
            </a:r>
          </a:p>
          <a:p>
            <a:r>
              <a:rPr lang="en-US" sz="3200" dirty="0"/>
              <a:t>Stomach </a:t>
            </a:r>
          </a:p>
          <a:p>
            <a:r>
              <a:rPr lang="en-US" sz="3200" dirty="0"/>
              <a:t>Small intestine </a:t>
            </a:r>
          </a:p>
          <a:p>
            <a:r>
              <a:rPr lang="en-US" sz="3200" dirty="0"/>
              <a:t>Large intestine </a:t>
            </a:r>
          </a:p>
          <a:p>
            <a:r>
              <a:rPr lang="en-US" sz="3200" dirty="0"/>
              <a:t>Rectum </a:t>
            </a:r>
          </a:p>
          <a:p>
            <a:r>
              <a:rPr lang="en-US" sz="3200" dirty="0"/>
              <a:t>Anus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633864" y="1558252"/>
            <a:ext cx="4800600" cy="632529"/>
          </a:xfrm>
        </p:spPr>
        <p:txBody>
          <a:bodyPr/>
          <a:lstStyle/>
          <a:p>
            <a:r>
              <a:rPr lang="en-US" dirty="0"/>
              <a:t>Accessory organs </a:t>
            </a:r>
            <a:r>
              <a:rPr lang="en-US" sz="1400" dirty="0"/>
              <a:t>(important in mechanical and chemical digestion)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633864" y="2339259"/>
            <a:ext cx="4800600" cy="2996398"/>
          </a:xfrm>
        </p:spPr>
        <p:txBody>
          <a:bodyPr>
            <a:noAutofit/>
          </a:bodyPr>
          <a:lstStyle/>
          <a:p>
            <a:r>
              <a:rPr lang="en-US" sz="3600" dirty="0"/>
              <a:t>Tongue </a:t>
            </a:r>
          </a:p>
          <a:p>
            <a:r>
              <a:rPr lang="en-US" sz="3600" dirty="0"/>
              <a:t>Teeth </a:t>
            </a:r>
          </a:p>
          <a:p>
            <a:r>
              <a:rPr lang="en-US" sz="3600" dirty="0"/>
              <a:t>Salivary glands </a:t>
            </a:r>
          </a:p>
          <a:p>
            <a:r>
              <a:rPr lang="en-US" sz="3600" dirty="0"/>
              <a:t>Liver </a:t>
            </a:r>
          </a:p>
          <a:p>
            <a:r>
              <a:rPr lang="en-US" sz="3600" dirty="0"/>
              <a:t>Gallbladder </a:t>
            </a:r>
          </a:p>
          <a:p>
            <a:r>
              <a:rPr lang="en-US" sz="3600" dirty="0"/>
              <a:t>pancreas</a:t>
            </a:r>
          </a:p>
        </p:txBody>
      </p:sp>
    </p:spTree>
    <p:extLst>
      <p:ext uri="{BB962C8B-B14F-4D97-AF65-F5344CB8AC3E}">
        <p14:creationId xmlns:p14="http://schemas.microsoft.com/office/powerpoint/2010/main" val="733507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mouth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51678" y="1563757"/>
            <a:ext cx="5016600" cy="500932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Mechanical digestion begins in the mouth (chew on food with teeth and mix it with tongue)</a:t>
            </a:r>
          </a:p>
          <a:p>
            <a:r>
              <a:rPr lang="en-US" sz="3600" dirty="0"/>
              <a:t>Chemical digestion begins with a watery substance called SALIVA </a:t>
            </a:r>
          </a:p>
          <a:p>
            <a:r>
              <a:rPr lang="en-US" sz="3600" dirty="0"/>
              <a:t>Saliva is mostly water and contains some enzymes to break down food.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Image result for salivary gla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128451"/>
            <a:ext cx="5596641" cy="36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97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esophagus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8226" y="1550505"/>
            <a:ext cx="10051774" cy="43290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Covers the windpipe to prevent food from entering. What if this did not happen?</a:t>
            </a:r>
          </a:p>
          <a:p>
            <a:r>
              <a:rPr lang="en-US" sz="3200" dirty="0"/>
              <a:t>A muscular tube that transport food to the stomach </a:t>
            </a:r>
          </a:p>
          <a:p>
            <a:r>
              <a:rPr lang="en-US" sz="3200" dirty="0"/>
              <a:t>Made of smooth muscles (move downward in a squeezing action) </a:t>
            </a:r>
          </a:p>
          <a:p>
            <a:r>
              <a:rPr lang="en-US" sz="3200" dirty="0"/>
              <a:t>Peristalsis: a muscle contraction that moves in a down squeezing motion</a:t>
            </a:r>
          </a:p>
          <a:p>
            <a:pPr marL="0" indent="0">
              <a:buNone/>
            </a:pPr>
            <a:r>
              <a:rPr lang="en-US" sz="3200" dirty="0"/>
              <a:t>** move food through the entire digestive tract.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7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Substances in food that provide energy and materials for cell development, growth, and repair.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71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esophag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07" y="382386"/>
            <a:ext cx="4311183" cy="62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31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stomach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31235"/>
            <a:ext cx="10178322" cy="4448357"/>
          </a:xfrm>
        </p:spPr>
        <p:txBody>
          <a:bodyPr>
            <a:noAutofit/>
          </a:bodyPr>
          <a:lstStyle/>
          <a:p>
            <a:r>
              <a:rPr lang="en-US" sz="3200" dirty="0"/>
              <a:t>A muscular bag that expands when food enters</a:t>
            </a:r>
          </a:p>
          <a:p>
            <a:r>
              <a:rPr lang="en-US" sz="3200" dirty="0"/>
              <a:t>Mechanically Food is mixed by peristalsis  </a:t>
            </a:r>
          </a:p>
          <a:p>
            <a:r>
              <a:rPr lang="en-US" sz="3200" dirty="0"/>
              <a:t>Chemically food is mixed with enzymes and strong digestive solutions.</a:t>
            </a:r>
          </a:p>
          <a:p>
            <a:r>
              <a:rPr lang="en-US" sz="3200" dirty="0"/>
              <a:t>Contains </a:t>
            </a:r>
            <a:r>
              <a:rPr lang="en-US" sz="3200" dirty="0" err="1"/>
              <a:t>HCl</a:t>
            </a:r>
            <a:r>
              <a:rPr lang="en-US" sz="3200" dirty="0"/>
              <a:t> (Hydrochloric acid)- destroys bacteria that is not supposed to be present </a:t>
            </a:r>
          </a:p>
          <a:p>
            <a:r>
              <a:rPr lang="en-US" sz="3200" dirty="0"/>
              <a:t> food is changed to a water liquid called </a:t>
            </a:r>
            <a:r>
              <a:rPr lang="en-US" sz="3200" dirty="0" err="1"/>
              <a:t>chyme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Chyme</a:t>
            </a:r>
            <a:r>
              <a:rPr lang="en-US" sz="3200" dirty="0"/>
              <a:t> goes to small intestines </a:t>
            </a:r>
          </a:p>
        </p:txBody>
      </p:sp>
    </p:spTree>
    <p:extLst>
      <p:ext uri="{BB962C8B-B14F-4D97-AF65-F5344CB8AC3E}">
        <p14:creationId xmlns:p14="http://schemas.microsoft.com/office/powerpoint/2010/main" val="3521451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intestine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038" y="990084"/>
            <a:ext cx="10178322" cy="4289331"/>
          </a:xfrm>
        </p:spPr>
        <p:txBody>
          <a:bodyPr>
            <a:normAutofit/>
          </a:bodyPr>
          <a:lstStyle/>
          <a:p>
            <a:r>
              <a:rPr lang="en-US" sz="3200" dirty="0" err="1"/>
              <a:t>Chyme</a:t>
            </a:r>
            <a:r>
              <a:rPr lang="en-US" sz="3200" dirty="0"/>
              <a:t> enters the duodenum</a:t>
            </a:r>
          </a:p>
          <a:p>
            <a:r>
              <a:rPr lang="en-US" sz="3200" dirty="0"/>
              <a:t>Bile ( a green liquid that breaks down fat) is produced by the liver</a:t>
            </a:r>
          </a:p>
          <a:p>
            <a:r>
              <a:rPr lang="en-US" sz="3200" dirty="0"/>
              <a:t>Pancreas makes insulin, a hormone that allows glucose to pass to the cells from the blood stream </a:t>
            </a:r>
          </a:p>
          <a:p>
            <a:r>
              <a:rPr lang="en-US" sz="3200" dirty="0"/>
              <a:t>ABSORPTION of food </a:t>
            </a:r>
          </a:p>
          <a:p>
            <a:r>
              <a:rPr lang="en-US" sz="3200" dirty="0"/>
              <a:t> Villi: Small finger like projections that aid in absorption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160" y="4352193"/>
            <a:ext cx="1844185" cy="24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4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 Intestine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78" y="1616765"/>
            <a:ext cx="10038522" cy="4262827"/>
          </a:xfrm>
        </p:spPr>
        <p:txBody>
          <a:bodyPr>
            <a:normAutofit/>
          </a:bodyPr>
          <a:lstStyle/>
          <a:p>
            <a:r>
              <a:rPr lang="en-US" sz="3600" dirty="0"/>
              <a:t>ABSORPTION of water </a:t>
            </a:r>
          </a:p>
          <a:p>
            <a:r>
              <a:rPr lang="en-US" sz="3600" dirty="0"/>
              <a:t>Keeps large amounts of water in your body </a:t>
            </a:r>
          </a:p>
          <a:p>
            <a:r>
              <a:rPr lang="en-US" sz="3600" dirty="0"/>
              <a:t>The mass becomes more solid</a:t>
            </a:r>
          </a:p>
          <a:p>
            <a:r>
              <a:rPr lang="en-US" sz="3600" dirty="0"/>
              <a:t>Muscles release waste from body in the form of feces</a:t>
            </a:r>
          </a:p>
        </p:txBody>
      </p:sp>
    </p:spTree>
    <p:extLst>
      <p:ext uri="{BB962C8B-B14F-4D97-AF65-F5344CB8AC3E}">
        <p14:creationId xmlns:p14="http://schemas.microsoft.com/office/powerpoint/2010/main" val="3754708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https://www.youtube.com/watch?v=VwrsL-lCZYo</a:t>
            </a:r>
          </a:p>
        </p:txBody>
      </p:sp>
    </p:spTree>
    <p:extLst>
      <p:ext uri="{BB962C8B-B14F-4D97-AF65-F5344CB8AC3E}">
        <p14:creationId xmlns:p14="http://schemas.microsoft.com/office/powerpoint/2010/main" val="84186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1, 2019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37253"/>
            <a:ext cx="10178322" cy="43423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/>
              <a:t>LT: </a:t>
            </a:r>
            <a:r>
              <a:rPr lang="en-US" sz="3000" dirty="0"/>
              <a:t>I can distinguish and analyze the components of the Skeletal system, Muscular system, Integumentary system, and the Digestive system.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u="sng" dirty="0"/>
              <a:t>Warm-Up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Which would dissolve the fastest?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Sugar cube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Granulate sugar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Grounded sugar particles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/>
              <a:t>Why is it important to chew your food thoroughly? </a:t>
            </a:r>
          </a:p>
        </p:txBody>
      </p:sp>
    </p:spTree>
    <p:extLst>
      <p:ext uri="{BB962C8B-B14F-4D97-AF65-F5344CB8AC3E}">
        <p14:creationId xmlns:p14="http://schemas.microsoft.com/office/powerpoint/2010/main" val="3569417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5217"/>
            <a:ext cx="10178322" cy="4554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LT: </a:t>
            </a:r>
            <a:r>
              <a:rPr lang="en-US" sz="2800" dirty="0"/>
              <a:t>I can distinguish and analyze the components of the Skeletal system, Muscular system, Integumentary system, and the Digestive system.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/>
              <a:t>Warm-Up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What is the overall function for the following body systems: </a:t>
            </a:r>
          </a:p>
          <a:p>
            <a:r>
              <a:rPr lang="en-US" sz="2800" dirty="0"/>
              <a:t>Skeletal system</a:t>
            </a:r>
          </a:p>
          <a:p>
            <a:r>
              <a:rPr lang="en-US" sz="2800" dirty="0"/>
              <a:t>Muscular system </a:t>
            </a:r>
          </a:p>
          <a:p>
            <a:r>
              <a:rPr lang="en-US" sz="2800" dirty="0"/>
              <a:t>Integumentary system</a:t>
            </a:r>
          </a:p>
          <a:p>
            <a:r>
              <a:rPr lang="en-US" sz="2800" dirty="0"/>
              <a:t>Digestive system</a:t>
            </a:r>
          </a:p>
        </p:txBody>
      </p:sp>
    </p:spTree>
    <p:extLst>
      <p:ext uri="{BB962C8B-B14F-4D97-AF65-F5344CB8AC3E}">
        <p14:creationId xmlns:p14="http://schemas.microsoft.com/office/powerpoint/2010/main" val="3916367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LT: </a:t>
            </a:r>
            <a:r>
              <a:rPr lang="en-US" sz="3200" dirty="0"/>
              <a:t>I can distinguish and analyze the components of the Skeletal system, Muscular system, Integumentary system, and the Digestive system.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u="sng" dirty="0"/>
              <a:t>Warm-Up</a:t>
            </a:r>
          </a:p>
          <a:p>
            <a:pPr marL="0" indent="0">
              <a:buNone/>
            </a:pPr>
            <a:r>
              <a:rPr lang="en-US" sz="3200" dirty="0"/>
              <a:t>Study for the Mini-Unit Test</a:t>
            </a:r>
          </a:p>
        </p:txBody>
      </p:sp>
    </p:spTree>
    <p:extLst>
      <p:ext uri="{BB962C8B-B14F-4D97-AF65-F5344CB8AC3E}">
        <p14:creationId xmlns:p14="http://schemas.microsoft.com/office/powerpoint/2010/main" val="121871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Your body needs energy for everyday activities. (blinking eyes, breathing, lifting backpack) </a:t>
            </a:r>
          </a:p>
          <a:p>
            <a:r>
              <a:rPr lang="en-US" sz="4400" i="1" dirty="0">
                <a:solidFill>
                  <a:srgbClr val="FF0000"/>
                </a:solidFill>
              </a:rPr>
              <a:t>Where does the energy come from?</a:t>
            </a:r>
          </a:p>
        </p:txBody>
      </p:sp>
    </p:spTree>
    <p:extLst>
      <p:ext uri="{BB962C8B-B14F-4D97-AF65-F5344CB8AC3E}">
        <p14:creationId xmlns:p14="http://schemas.microsoft.com/office/powerpoint/2010/main" val="330031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099931"/>
            <a:ext cx="10178322" cy="4779662"/>
          </a:xfrm>
        </p:spPr>
        <p:txBody>
          <a:bodyPr>
            <a:normAutofit/>
          </a:bodyPr>
          <a:lstStyle/>
          <a:p>
            <a:r>
              <a:rPr lang="en-US" sz="3900" dirty="0"/>
              <a:t>The energy comes from the foods you eat. </a:t>
            </a:r>
          </a:p>
          <a:p>
            <a:r>
              <a:rPr lang="en-US" sz="3900" dirty="0"/>
              <a:t>The amount of energy in food is measured in Calories. </a:t>
            </a:r>
          </a:p>
          <a:p>
            <a:endParaRPr lang="en-US" sz="3900" dirty="0"/>
          </a:p>
          <a:p>
            <a:r>
              <a:rPr lang="en-US" sz="3900" dirty="0"/>
              <a:t>Calories: is the amount of heat necessary to raise a kg of water 1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vary in the amount of calories…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Hamburger 260 Cal</a:t>
            </a:r>
          </a:p>
          <a:p>
            <a:r>
              <a:rPr lang="en-US" dirty="0"/>
              <a:t>A serving of raw carrots 90 Cal</a:t>
            </a:r>
          </a:p>
          <a:p>
            <a:r>
              <a:rPr lang="en-US" dirty="0"/>
              <a:t>Slice of cheese pizza 170 Cal </a:t>
            </a:r>
          </a:p>
          <a:p>
            <a:r>
              <a:rPr lang="en-US" dirty="0" err="1"/>
              <a:t>Takis</a:t>
            </a:r>
            <a:r>
              <a:rPr lang="en-US" dirty="0"/>
              <a:t> 140 Cal</a:t>
            </a:r>
          </a:p>
        </p:txBody>
      </p:sp>
    </p:spTree>
    <p:extLst>
      <p:ext uri="{BB962C8B-B14F-4D97-AF65-F5344CB8AC3E}">
        <p14:creationId xmlns:p14="http://schemas.microsoft.com/office/powerpoint/2010/main" val="413786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kinds of nutrients available in food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Proteins (O)</a:t>
            </a:r>
          </a:p>
          <a:p>
            <a:r>
              <a:rPr lang="en-US" sz="3200" dirty="0"/>
              <a:t>Carbohydrates (O) </a:t>
            </a:r>
          </a:p>
          <a:p>
            <a:r>
              <a:rPr lang="en-US" sz="3200" dirty="0"/>
              <a:t>Fats (O)</a:t>
            </a:r>
          </a:p>
          <a:p>
            <a:r>
              <a:rPr lang="en-US" sz="3200" dirty="0"/>
              <a:t>Vitamins (O) </a:t>
            </a:r>
          </a:p>
          <a:p>
            <a:r>
              <a:rPr lang="en-US" sz="3200" dirty="0"/>
              <a:t>Minerals (I)</a:t>
            </a:r>
          </a:p>
          <a:p>
            <a:r>
              <a:rPr lang="en-US" sz="3200" dirty="0"/>
              <a:t>Water (I)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O: Organic nutrients; contains Carbon </a:t>
            </a:r>
          </a:p>
          <a:p>
            <a:r>
              <a:rPr lang="en-US" sz="3600" dirty="0"/>
              <a:t>I: Inorganic nutrients; does NOT contain Carbon</a:t>
            </a:r>
          </a:p>
        </p:txBody>
      </p:sp>
    </p:spTree>
    <p:extLst>
      <p:ext uri="{BB962C8B-B14F-4D97-AF65-F5344CB8AC3E}">
        <p14:creationId xmlns:p14="http://schemas.microsoft.com/office/powerpoint/2010/main" val="76704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Monomer (building block): Amino acids</a:t>
            </a:r>
          </a:p>
          <a:p>
            <a:r>
              <a:rPr lang="en-US" sz="4400" dirty="0"/>
              <a:t>Contains C, H, O, N and sometimes S</a:t>
            </a:r>
          </a:p>
          <a:p>
            <a:r>
              <a:rPr lang="en-US" sz="4400" dirty="0"/>
              <a:t>Meat, poultry, eggs, fish, peas, beans, and nuts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0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Monomer: monosaccharide (a simple sugar) </a:t>
            </a:r>
          </a:p>
          <a:p>
            <a:r>
              <a:rPr lang="en-US" sz="4000" dirty="0"/>
              <a:t>C, H, O </a:t>
            </a:r>
          </a:p>
          <a:p>
            <a:r>
              <a:rPr lang="en-US" sz="4000" dirty="0"/>
              <a:t>Are the main source of energy in your body</a:t>
            </a:r>
          </a:p>
          <a:p>
            <a:r>
              <a:rPr lang="en-US" sz="4000" dirty="0"/>
              <a:t>Pasta, veggies, fruits, bread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2866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11466</TotalTime>
  <Words>1134</Words>
  <Application>Microsoft Office PowerPoint</Application>
  <PresentationFormat>Widescreen</PresentationFormat>
  <Paragraphs>192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Comic Sans MS</vt:lpstr>
      <vt:lpstr>Gill Sans MT</vt:lpstr>
      <vt:lpstr>Impact</vt:lpstr>
      <vt:lpstr>Times New Roman</vt:lpstr>
      <vt:lpstr>Wingdings 2</vt:lpstr>
      <vt:lpstr>Badge</vt:lpstr>
      <vt:lpstr>February 26, 2019</vt:lpstr>
      <vt:lpstr>Nutrition</vt:lpstr>
      <vt:lpstr>Nutrients </vt:lpstr>
      <vt:lpstr>Energy Needs </vt:lpstr>
      <vt:lpstr>PowerPoint Presentation</vt:lpstr>
      <vt:lpstr>Foods vary in the amount of calories…</vt:lpstr>
      <vt:lpstr>6 kinds of nutrients available in food</vt:lpstr>
      <vt:lpstr>Proteins </vt:lpstr>
      <vt:lpstr>Carbohydrates </vt:lpstr>
      <vt:lpstr>Fats/Lipids </vt:lpstr>
      <vt:lpstr>Unsaturated and saturated fats</vt:lpstr>
      <vt:lpstr>Vitamins </vt:lpstr>
      <vt:lpstr>Minerals </vt:lpstr>
      <vt:lpstr>Water </vt:lpstr>
      <vt:lpstr>PowerPoint Presentation</vt:lpstr>
      <vt:lpstr>Create your meals for a week </vt:lpstr>
      <vt:lpstr>February 28, 2019</vt:lpstr>
      <vt:lpstr>Digestive system</vt:lpstr>
      <vt:lpstr>What is digestion?</vt:lpstr>
      <vt:lpstr>2 parts of Digestion </vt:lpstr>
      <vt:lpstr>Enzymes </vt:lpstr>
      <vt:lpstr>Enzymes            -Sucrase (helps break down sucrose)                                                        -Lactase (helps breaks down lactose)  </vt:lpstr>
      <vt:lpstr>Enzyme substrate complex</vt:lpstr>
      <vt:lpstr>Factors affecting enzyme activity</vt:lpstr>
      <vt:lpstr>Temperature &amp; ph </vt:lpstr>
      <vt:lpstr>February 28, 2019 </vt:lpstr>
      <vt:lpstr>Organs that aid in digestion</vt:lpstr>
      <vt:lpstr>The mouth </vt:lpstr>
      <vt:lpstr>The esophagus </vt:lpstr>
      <vt:lpstr>PowerPoint Presentation</vt:lpstr>
      <vt:lpstr>The stomach </vt:lpstr>
      <vt:lpstr>Small intestine </vt:lpstr>
      <vt:lpstr>The Large Intestine </vt:lpstr>
      <vt:lpstr>PowerPoint Presentation</vt:lpstr>
      <vt:lpstr>March 1, 2019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2, 1017</dc:title>
  <dc:creator>Martisia Jackson</dc:creator>
  <cp:lastModifiedBy>Martisia Jackson</cp:lastModifiedBy>
  <cp:revision>29</cp:revision>
  <cp:lastPrinted>2019-02-27T12:28:22Z</cp:lastPrinted>
  <dcterms:created xsi:type="dcterms:W3CDTF">2017-02-02T15:12:04Z</dcterms:created>
  <dcterms:modified xsi:type="dcterms:W3CDTF">2019-02-27T12:33:35Z</dcterms:modified>
</cp:coreProperties>
</file>